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75" r:id="rId6"/>
    <p:sldId id="268" r:id="rId7"/>
    <p:sldId id="274" r:id="rId8"/>
    <p:sldId id="270" r:id="rId9"/>
    <p:sldId id="271" r:id="rId10"/>
    <p:sldId id="272" r:id="rId11"/>
    <p:sldId id="273" r:id="rId12"/>
    <p:sldId id="278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7C3CBE-C13F-479A-83E0-3A9F66E33821}" v="34" dt="2025-06-14T10:30:01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5908" autoAdjust="0"/>
  </p:normalViewPr>
  <p:slideViewPr>
    <p:cSldViewPr snapToGrid="0">
      <p:cViewPr varScale="1">
        <p:scale>
          <a:sx n="48" d="100"/>
          <a:sy n="48" d="100"/>
        </p:scale>
        <p:origin x="1364" y="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e6e8a0f3-34fe-4d14-b7ab-3a9f1769fff2" providerId="ADAL" clId="{2A4F3FF4-B48F-4BF2-8996-C16EAC4E46EE}"/>
    <pc:docChg chg="undo custSel addSld delSld modSld">
      <pc:chgData name="Ben Jones (Ben Jones)" userId="e6e8a0f3-34fe-4d14-b7ab-3a9f1769fff2" providerId="ADAL" clId="{2A4F3FF4-B48F-4BF2-8996-C16EAC4E46EE}" dt="2025-06-10T11:19:25.002" v="384" actId="2696"/>
      <pc:docMkLst>
        <pc:docMk/>
      </pc:docMkLst>
      <pc:sldChg chg="modSp mod">
        <pc:chgData name="Ben Jones (Ben Jones)" userId="e6e8a0f3-34fe-4d14-b7ab-3a9f1769fff2" providerId="ADAL" clId="{2A4F3FF4-B48F-4BF2-8996-C16EAC4E46EE}" dt="2025-06-10T10:43:28.350" v="1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2A4F3FF4-B48F-4BF2-8996-C16EAC4E46EE}" dt="2025-06-10T10:43:40.432" v="3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2A4F3FF4-B48F-4BF2-8996-C16EAC4E46EE}" dt="2025-06-10T10:43:40.432" v="3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">
        <pc:chgData name="Ben Jones (Ben Jones)" userId="e6e8a0f3-34fe-4d14-b7ab-3a9f1769fff2" providerId="ADAL" clId="{2A4F3FF4-B48F-4BF2-8996-C16EAC4E46EE}" dt="2025-06-10T10:43:24.905" v="0"/>
        <pc:sldMkLst>
          <pc:docMk/>
          <pc:sldMk cId="3635014069" sldId="258"/>
        </pc:sldMkLst>
        <pc:spChg chg="mod">
          <ac:chgData name="Ben Jones (Ben Jones)" userId="e6e8a0f3-34fe-4d14-b7ab-3a9f1769fff2" providerId="ADAL" clId="{2A4F3FF4-B48F-4BF2-8996-C16EAC4E46EE}" dt="2025-06-10T10:43:24.905" v="0"/>
          <ac:spMkLst>
            <pc:docMk/>
            <pc:sldMk cId="3635014069" sldId="258"/>
            <ac:spMk id="6" creationId="{1E0B453A-CD21-CEA9-19F5-A9097CDD28B8}"/>
          </ac:spMkLst>
        </pc:spChg>
      </pc:sldChg>
      <pc:sldChg chg="del">
        <pc:chgData name="Ben Jones (Ben Jones)" userId="e6e8a0f3-34fe-4d14-b7ab-3a9f1769fff2" providerId="ADAL" clId="{2A4F3FF4-B48F-4BF2-8996-C16EAC4E46EE}" dt="2025-06-10T10:44:11.900" v="4" actId="47"/>
        <pc:sldMkLst>
          <pc:docMk/>
          <pc:sldMk cId="3761732179" sldId="259"/>
        </pc:sldMkLst>
      </pc:sldChg>
      <pc:sldChg chg="del">
        <pc:chgData name="Ben Jones (Ben Jones)" userId="e6e8a0f3-34fe-4d14-b7ab-3a9f1769fff2" providerId="ADAL" clId="{2A4F3FF4-B48F-4BF2-8996-C16EAC4E46EE}" dt="2025-06-10T10:44:12.864" v="5" actId="47"/>
        <pc:sldMkLst>
          <pc:docMk/>
          <pc:sldMk cId="119910343" sldId="260"/>
        </pc:sldMkLst>
      </pc:sldChg>
      <pc:sldChg chg="delSp modSp mod modClrScheme chgLayout">
        <pc:chgData name="Ben Jones (Ben Jones)" userId="e6e8a0f3-34fe-4d14-b7ab-3a9f1769fff2" providerId="ADAL" clId="{2A4F3FF4-B48F-4BF2-8996-C16EAC4E46EE}" dt="2025-06-10T11:17:22.097" v="361" actId="20577"/>
        <pc:sldMkLst>
          <pc:docMk/>
          <pc:sldMk cId="3539071505" sldId="261"/>
        </pc:sldMkLst>
      </pc:sldChg>
      <pc:sldChg chg="del">
        <pc:chgData name="Ben Jones (Ben Jones)" userId="e6e8a0f3-34fe-4d14-b7ab-3a9f1769fff2" providerId="ADAL" clId="{2A4F3FF4-B48F-4BF2-8996-C16EAC4E46EE}" dt="2025-06-10T10:44:13.831" v="6" actId="47"/>
        <pc:sldMkLst>
          <pc:docMk/>
          <pc:sldMk cId="3768076261" sldId="262"/>
        </pc:sldMkLst>
      </pc:sldChg>
      <pc:sldChg chg="modSp mod">
        <pc:chgData name="Ben Jones (Ben Jones)" userId="e6e8a0f3-34fe-4d14-b7ab-3a9f1769fff2" providerId="ADAL" clId="{2A4F3FF4-B48F-4BF2-8996-C16EAC4E46EE}" dt="2025-06-10T11:19:20.088" v="383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2A4F3FF4-B48F-4BF2-8996-C16EAC4E46EE}" dt="2025-06-10T11:17:51.505" v="363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2A4F3FF4-B48F-4BF2-8996-C16EAC4E46EE}" dt="2025-06-10T11:19:20.088" v="383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del">
        <pc:chgData name="Ben Jones (Ben Jones)" userId="e6e8a0f3-34fe-4d14-b7ab-3a9f1769fff2" providerId="ADAL" clId="{2A4F3FF4-B48F-4BF2-8996-C16EAC4E46EE}" dt="2025-06-10T11:19:25.002" v="384" actId="2696"/>
        <pc:sldMkLst>
          <pc:docMk/>
          <pc:sldMk cId="549990195" sldId="264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2:14.588" v="58" actId="113"/>
        <pc:sldMkLst>
          <pc:docMk/>
          <pc:sldMk cId="2546578239" sldId="265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4:57.891" v="96" actId="20577"/>
        <pc:sldMkLst>
          <pc:docMk/>
          <pc:sldMk cId="2628338777" sldId="266"/>
        </pc:sldMkLst>
      </pc:sldChg>
    </pc:docChg>
  </pc:docChgLst>
  <pc:docChgLst>
    <pc:chgData name="Ben Jones (Ben Jones)" userId="e6e8a0f3-34fe-4d14-b7ab-3a9f1769fff2" providerId="ADAL" clId="{5E7C3CBE-C13F-479A-83E0-3A9F66E33821}"/>
    <pc:docChg chg="undo custSel addSld delSld modSld">
      <pc:chgData name="Ben Jones (Ben Jones)" userId="e6e8a0f3-34fe-4d14-b7ab-3a9f1769fff2" providerId="ADAL" clId="{5E7C3CBE-C13F-479A-83E0-3A9F66E33821}" dt="2025-06-14T11:09:39.384" v="558" actId="2696"/>
      <pc:docMkLst>
        <pc:docMk/>
      </pc:docMkLst>
      <pc:sldChg chg="addSp delSp modSp mod delAnim">
        <pc:chgData name="Ben Jones (Ben Jones)" userId="e6e8a0f3-34fe-4d14-b7ab-3a9f1769fff2" providerId="ADAL" clId="{5E7C3CBE-C13F-479A-83E0-3A9F66E33821}" dt="2025-06-13T10:57:32.513" v="504" actId="20577"/>
        <pc:sldMkLst>
          <pc:docMk/>
          <pc:sldMk cId="4046351447" sldId="256"/>
        </pc:sldMkLst>
        <pc:spChg chg="del">
          <ac:chgData name="Ben Jones (Ben Jones)" userId="e6e8a0f3-34fe-4d14-b7ab-3a9f1769fff2" providerId="ADAL" clId="{5E7C3CBE-C13F-479A-83E0-3A9F66E33821}" dt="2025-06-13T10:57:27.229" v="501" actId="478"/>
          <ac:spMkLst>
            <pc:docMk/>
            <pc:sldMk cId="4046351447" sldId="256"/>
            <ac:spMk id="2" creationId="{6C98E736-9C14-8B47-35EB-BD2CF5EF91B8}"/>
          </ac:spMkLst>
        </pc:spChg>
        <pc:spChg chg="del mod">
          <ac:chgData name="Ben Jones (Ben Jones)" userId="e6e8a0f3-34fe-4d14-b7ab-3a9f1769fff2" providerId="ADAL" clId="{5E7C3CBE-C13F-479A-83E0-3A9F66E33821}" dt="2025-06-13T10:57:27.229" v="501" actId="478"/>
          <ac:spMkLst>
            <pc:docMk/>
            <pc:sldMk cId="4046351447" sldId="256"/>
            <ac:spMk id="3" creationId="{2007677D-E31B-D163-E787-0648982398C7}"/>
          </ac:spMkLst>
        </pc:spChg>
        <pc:spChg chg="add mod">
          <ac:chgData name="Ben Jones (Ben Jones)" userId="e6e8a0f3-34fe-4d14-b7ab-3a9f1769fff2" providerId="ADAL" clId="{5E7C3CBE-C13F-479A-83E0-3A9F66E33821}" dt="2025-06-13T10:57:27.229" v="501" actId="478"/>
          <ac:spMkLst>
            <pc:docMk/>
            <pc:sldMk cId="4046351447" sldId="256"/>
            <ac:spMk id="6" creationId="{E1496B57-1EF7-88E1-726F-760852066346}"/>
          </ac:spMkLst>
        </pc:spChg>
        <pc:spChg chg="add mod">
          <ac:chgData name="Ben Jones (Ben Jones)" userId="e6e8a0f3-34fe-4d14-b7ab-3a9f1769fff2" providerId="ADAL" clId="{5E7C3CBE-C13F-479A-83E0-3A9F66E33821}" dt="2025-06-13T10:57:27.229" v="501" actId="478"/>
          <ac:spMkLst>
            <pc:docMk/>
            <pc:sldMk cId="4046351447" sldId="256"/>
            <ac:spMk id="8" creationId="{DE77353F-034F-6F8A-A44E-90AB79E5E68D}"/>
          </ac:spMkLst>
        </pc:spChg>
        <pc:spChg chg="add mod">
          <ac:chgData name="Ben Jones (Ben Jones)" userId="e6e8a0f3-34fe-4d14-b7ab-3a9f1769fff2" providerId="ADAL" clId="{5E7C3CBE-C13F-479A-83E0-3A9F66E33821}" dt="2025-06-13T10:57:28.180" v="502"/>
          <ac:spMkLst>
            <pc:docMk/>
            <pc:sldMk cId="4046351447" sldId="256"/>
            <ac:spMk id="9" creationId="{0B332627-CD5A-A531-5C0B-18C099FCD53F}"/>
          </ac:spMkLst>
        </pc:spChg>
        <pc:spChg chg="add mod">
          <ac:chgData name="Ben Jones (Ben Jones)" userId="e6e8a0f3-34fe-4d14-b7ab-3a9f1769fff2" providerId="ADAL" clId="{5E7C3CBE-C13F-479A-83E0-3A9F66E33821}" dt="2025-06-13T10:57:28.180" v="502"/>
          <ac:spMkLst>
            <pc:docMk/>
            <pc:sldMk cId="4046351447" sldId="256"/>
            <ac:spMk id="11" creationId="{7481839C-F991-9215-67FC-A8F4F557562C}"/>
          </ac:spMkLst>
        </pc:spChg>
        <pc:spChg chg="add mod">
          <ac:chgData name="Ben Jones (Ben Jones)" userId="e6e8a0f3-34fe-4d14-b7ab-3a9f1769fff2" providerId="ADAL" clId="{5E7C3CBE-C13F-479A-83E0-3A9F66E33821}" dt="2025-06-13T10:57:28.180" v="502"/>
          <ac:spMkLst>
            <pc:docMk/>
            <pc:sldMk cId="4046351447" sldId="256"/>
            <ac:spMk id="12" creationId="{2A3B00AD-B727-824C-B709-3B4F2AABDEDD}"/>
          </ac:spMkLst>
        </pc:spChg>
        <pc:spChg chg="add mod">
          <ac:chgData name="Ben Jones (Ben Jones)" userId="e6e8a0f3-34fe-4d14-b7ab-3a9f1769fff2" providerId="ADAL" clId="{5E7C3CBE-C13F-479A-83E0-3A9F66E33821}" dt="2025-06-13T10:57:32.513" v="504" actId="20577"/>
          <ac:spMkLst>
            <pc:docMk/>
            <pc:sldMk cId="4046351447" sldId="256"/>
            <ac:spMk id="13" creationId="{75CC5290-498E-A6C1-725C-0FB523C6CE1B}"/>
          </ac:spMkLst>
        </pc:spChg>
        <pc:picChg chg="add del mod">
          <ac:chgData name="Ben Jones (Ben Jones)" userId="e6e8a0f3-34fe-4d14-b7ab-3a9f1769fff2" providerId="ADAL" clId="{5E7C3CBE-C13F-479A-83E0-3A9F66E33821}" dt="2025-06-13T10:57:27.229" v="501" actId="478"/>
          <ac:picMkLst>
            <pc:docMk/>
            <pc:sldMk cId="4046351447" sldId="256"/>
            <ac:picMk id="4" creationId="{1B3FFCDB-3201-97EF-252A-C88472EB6192}"/>
          </ac:picMkLst>
        </pc:picChg>
        <pc:picChg chg="add mod">
          <ac:chgData name="Ben Jones (Ben Jones)" userId="e6e8a0f3-34fe-4d14-b7ab-3a9f1769fff2" providerId="ADAL" clId="{5E7C3CBE-C13F-479A-83E0-3A9F66E33821}" dt="2025-06-13T10:57:28.180" v="502"/>
          <ac:picMkLst>
            <pc:docMk/>
            <pc:sldMk cId="4046351447" sldId="256"/>
            <ac:picMk id="10" creationId="{467E9FF5-48F5-92F9-A66A-7CC99AC8AA42}"/>
          </ac:picMkLst>
        </pc:picChg>
        <pc:picChg chg="add mod">
          <ac:chgData name="Ben Jones (Ben Jones)" userId="e6e8a0f3-34fe-4d14-b7ab-3a9f1769fff2" providerId="ADAL" clId="{5E7C3CBE-C13F-479A-83E0-3A9F66E33821}" dt="2025-06-13T10:57:28.180" v="502"/>
          <ac:picMkLst>
            <pc:docMk/>
            <pc:sldMk cId="4046351447" sldId="256"/>
            <ac:picMk id="14" creationId="{0B72450D-38E8-E48A-E5CE-6863F3E51AE5}"/>
          </ac:picMkLst>
        </pc:picChg>
        <pc:picChg chg="del">
          <ac:chgData name="Ben Jones (Ben Jones)" userId="e6e8a0f3-34fe-4d14-b7ab-3a9f1769fff2" providerId="ADAL" clId="{5E7C3CBE-C13F-479A-83E0-3A9F66E33821}" dt="2025-06-13T10:57:27.229" v="501" actId="478"/>
          <ac:picMkLst>
            <pc:docMk/>
            <pc:sldMk cId="4046351447" sldId="256"/>
            <ac:picMk id="44" creationId="{AE48110B-E3BE-0EA0-9374-48623B65BFFB}"/>
          </ac:picMkLst>
        </pc:picChg>
      </pc:sldChg>
      <pc:sldChg chg="modSp mod">
        <pc:chgData name="Ben Jones (Ben Jones)" userId="e6e8a0f3-34fe-4d14-b7ab-3a9f1769fff2" providerId="ADAL" clId="{5E7C3CBE-C13F-479A-83E0-3A9F66E33821}" dt="2025-06-11T11:59:51.334" v="430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5E7C3CBE-C13F-479A-83E0-3A9F66E33821}" dt="2025-06-11T11:59:51.334" v="430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3539071505" sldId="261"/>
        </pc:sldMkLst>
      </pc:sldChg>
      <pc:sldChg chg="addSp delSp modSp mod modAnim">
        <pc:chgData name="Ben Jones (Ben Jones)" userId="e6e8a0f3-34fe-4d14-b7ab-3a9f1769fff2" providerId="ADAL" clId="{5E7C3CBE-C13F-479A-83E0-3A9F66E33821}" dt="2025-06-14T11:09:23.639" v="556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5E7C3CBE-C13F-479A-83E0-3A9F66E33821}" dt="2025-06-11T11:56:34.116" v="215" actId="6549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5E7C3CBE-C13F-479A-83E0-3A9F66E33821}" dt="2025-06-14T11:09:23.639" v="556" actId="20577"/>
          <ac:spMkLst>
            <pc:docMk/>
            <pc:sldMk cId="1175822862" sldId="263"/>
            <ac:spMk id="8" creationId="{A8D1847C-4AD3-1D2C-43B8-828394D9FF0E}"/>
          </ac:spMkLst>
        </pc:spChg>
        <pc:picChg chg="del">
          <ac:chgData name="Ben Jones (Ben Jones)" userId="e6e8a0f3-34fe-4d14-b7ab-3a9f1769fff2" providerId="ADAL" clId="{5E7C3CBE-C13F-479A-83E0-3A9F66E33821}" dt="2025-06-14T07:45:44.909" v="521" actId="478"/>
          <ac:picMkLst>
            <pc:docMk/>
            <pc:sldMk cId="1175822862" sldId="263"/>
            <ac:picMk id="2" creationId="{3A3F1CFC-1723-DAD8-F052-C047885F8A5F}"/>
          </ac:picMkLst>
        </pc:picChg>
        <pc:picChg chg="add mod">
          <ac:chgData name="Ben Jones (Ben Jones)" userId="e6e8a0f3-34fe-4d14-b7ab-3a9f1769fff2" providerId="ADAL" clId="{5E7C3CBE-C13F-479A-83E0-3A9F66E33821}" dt="2025-06-14T07:45:45.354" v="522"/>
          <ac:picMkLst>
            <pc:docMk/>
            <pc:sldMk cId="1175822862" sldId="263"/>
            <ac:picMk id="3" creationId="{9A7863A6-7DB7-D9BC-5F4D-9F254B39F75B}"/>
          </ac:picMkLst>
        </pc:picChg>
      </pc:sldChg>
      <pc:sldChg chg="addSp delSp modSp add mod modAnim">
        <pc:chgData name="Ben Jones (Ben Jones)" userId="e6e8a0f3-34fe-4d14-b7ab-3a9f1769fff2" providerId="ADAL" clId="{5E7C3CBE-C13F-479A-83E0-3A9F66E33821}" dt="2025-06-14T07:45:16.767" v="506"/>
        <pc:sldMkLst>
          <pc:docMk/>
          <pc:sldMk cId="549990195" sldId="264"/>
        </pc:sldMkLst>
        <pc:spChg chg="mod">
          <ac:chgData name="Ben Jones (Ben Jones)" userId="e6e8a0f3-34fe-4d14-b7ab-3a9f1769fff2" providerId="ADAL" clId="{5E7C3CBE-C13F-479A-83E0-3A9F66E33821}" dt="2025-06-11T12:02:03.859" v="434" actId="20577"/>
          <ac:spMkLst>
            <pc:docMk/>
            <pc:sldMk cId="549990195" sldId="264"/>
            <ac:spMk id="10" creationId="{400FA594-97CE-8BD3-D0B0-58075BCDEA2F}"/>
          </ac:spMkLst>
        </pc:spChg>
        <pc:picChg chg="add mod">
          <ac:chgData name="Ben Jones (Ben Jones)" userId="e6e8a0f3-34fe-4d14-b7ab-3a9f1769fff2" providerId="ADAL" clId="{5E7C3CBE-C13F-479A-83E0-3A9F66E33821}" dt="2025-06-14T07:45:16.767" v="506"/>
          <ac:picMkLst>
            <pc:docMk/>
            <pc:sldMk cId="549990195" sldId="264"/>
            <ac:picMk id="2" creationId="{3C46EEBA-0011-F1AE-3683-389FECEA6672}"/>
          </ac:picMkLst>
        </pc:picChg>
        <pc:picChg chg="mod">
          <ac:chgData name="Ben Jones (Ben Jones)" userId="e6e8a0f3-34fe-4d14-b7ab-3a9f1769fff2" providerId="ADAL" clId="{5E7C3CBE-C13F-479A-83E0-3A9F66E33821}" dt="2025-06-11T11:47:40.517" v="11" actId="14826"/>
          <ac:picMkLst>
            <pc:docMk/>
            <pc:sldMk cId="549990195" sldId="264"/>
            <ac:picMk id="3" creationId="{0A4946D7-D489-5D8A-F199-89C94DED1838}"/>
          </ac:picMkLst>
        </pc:picChg>
        <pc:picChg chg="del">
          <ac:chgData name="Ben Jones (Ben Jones)" userId="e6e8a0f3-34fe-4d14-b7ab-3a9f1769fff2" providerId="ADAL" clId="{5E7C3CBE-C13F-479A-83E0-3A9F66E33821}" dt="2025-06-14T07:45:16.227" v="505" actId="478"/>
          <ac:picMkLst>
            <pc:docMk/>
            <pc:sldMk cId="549990195" sldId="264"/>
            <ac:picMk id="1026" creationId="{CF0A9E7D-1855-4BED-CF56-33078ACA56AE}"/>
          </ac:picMkLst>
        </pc:picChg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2546578239" sldId="265"/>
        </pc:sldMkLst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2628338777" sldId="266"/>
        </pc:sldMkLst>
      </pc:sldChg>
      <pc:sldChg chg="modSp del mod">
        <pc:chgData name="Ben Jones (Ben Jones)" userId="e6e8a0f3-34fe-4d14-b7ab-3a9f1769fff2" providerId="ADAL" clId="{5E7C3CBE-C13F-479A-83E0-3A9F66E33821}" dt="2025-06-11T12:00:11.948" v="431" actId="2696"/>
        <pc:sldMkLst>
          <pc:docMk/>
          <pc:sldMk cId="525501252" sldId="267"/>
        </pc:sldMkLst>
      </pc:sldChg>
      <pc:sldChg chg="addSp delSp modSp add mod modAnim">
        <pc:chgData name="Ben Jones (Ben Jones)" userId="e6e8a0f3-34fe-4d14-b7ab-3a9f1769fff2" providerId="ADAL" clId="{5E7C3CBE-C13F-479A-83E0-3A9F66E33821}" dt="2025-06-14T07:45:20.914" v="508"/>
        <pc:sldMkLst>
          <pc:docMk/>
          <pc:sldMk cId="4286823996" sldId="268"/>
        </pc:sldMkLst>
        <pc:spChg chg="mod">
          <ac:chgData name="Ben Jones (Ben Jones)" userId="e6e8a0f3-34fe-4d14-b7ab-3a9f1769fff2" providerId="ADAL" clId="{5E7C3CBE-C13F-479A-83E0-3A9F66E33821}" dt="2025-06-11T12:04:57.677" v="452" actId="20577"/>
          <ac:spMkLst>
            <pc:docMk/>
            <pc:sldMk cId="4286823996" sldId="268"/>
            <ac:spMk id="2" creationId="{1014C040-0011-B132-BBB4-963A422BA42C}"/>
          </ac:spMkLst>
        </pc:spChg>
        <pc:spChg chg="mod">
          <ac:chgData name="Ben Jones (Ben Jones)" userId="e6e8a0f3-34fe-4d14-b7ab-3a9f1769fff2" providerId="ADAL" clId="{5E7C3CBE-C13F-479A-83E0-3A9F66E33821}" dt="2025-06-11T13:06:59.911" v="467" actId="948"/>
          <ac:spMkLst>
            <pc:docMk/>
            <pc:sldMk cId="4286823996" sldId="268"/>
            <ac:spMk id="3" creationId="{10BF6715-B6F1-BE80-23EB-752BDCA181D5}"/>
          </ac:spMkLst>
        </pc:spChg>
        <pc:picChg chg="add mod">
          <ac:chgData name="Ben Jones (Ben Jones)" userId="e6e8a0f3-34fe-4d14-b7ab-3a9f1769fff2" providerId="ADAL" clId="{5E7C3CBE-C13F-479A-83E0-3A9F66E33821}" dt="2025-06-14T07:45:20.914" v="508"/>
          <ac:picMkLst>
            <pc:docMk/>
            <pc:sldMk cId="4286823996" sldId="268"/>
            <ac:picMk id="4" creationId="{37BC4235-FACD-E06D-B69D-4A0998919009}"/>
          </ac:picMkLst>
        </pc:picChg>
        <pc:picChg chg="del">
          <ac:chgData name="Ben Jones (Ben Jones)" userId="e6e8a0f3-34fe-4d14-b7ab-3a9f1769fff2" providerId="ADAL" clId="{5E7C3CBE-C13F-479A-83E0-3A9F66E33821}" dt="2025-06-14T07:45:20.361" v="507" actId="478"/>
          <ac:picMkLst>
            <pc:docMk/>
            <pc:sldMk cId="4286823996" sldId="268"/>
            <ac:picMk id="11" creationId="{760264D5-A114-1117-CD2F-A8876B59BD24}"/>
          </ac:picMkLst>
        </pc:picChg>
      </pc:sldChg>
      <pc:sldChg chg="new del">
        <pc:chgData name="Ben Jones (Ben Jones)" userId="e6e8a0f3-34fe-4d14-b7ab-3a9f1769fff2" providerId="ADAL" clId="{5E7C3CBE-C13F-479A-83E0-3A9F66E33821}" dt="2025-06-11T11:54:42.959" v="201" actId="2696"/>
        <pc:sldMkLst>
          <pc:docMk/>
          <pc:sldMk cId="2483779420" sldId="269"/>
        </pc:sldMkLst>
      </pc:sldChg>
      <pc:sldChg chg="addSp delSp modSp add mod modAnim">
        <pc:chgData name="Ben Jones (Ben Jones)" userId="e6e8a0f3-34fe-4d14-b7ab-3a9f1769fff2" providerId="ADAL" clId="{5E7C3CBE-C13F-479A-83E0-3A9F66E33821}" dt="2025-06-14T07:45:27.284" v="512"/>
        <pc:sldMkLst>
          <pc:docMk/>
          <pc:sldMk cId="3357493407" sldId="270"/>
        </pc:sldMkLst>
        <pc:spChg chg="mod">
          <ac:chgData name="Ben Jones (Ben Jones)" userId="e6e8a0f3-34fe-4d14-b7ab-3a9f1769fff2" providerId="ADAL" clId="{5E7C3CBE-C13F-479A-83E0-3A9F66E33821}" dt="2025-06-11T11:50:55.919" v="96" actId="313"/>
          <ac:spMkLst>
            <pc:docMk/>
            <pc:sldMk cId="3357493407" sldId="270"/>
            <ac:spMk id="2" creationId="{DB5534D5-B2A0-9E61-585C-4CC06EA10EEB}"/>
          </ac:spMkLst>
        </pc:spChg>
        <pc:spChg chg="mod">
          <ac:chgData name="Ben Jones (Ben Jones)" userId="e6e8a0f3-34fe-4d14-b7ab-3a9f1769fff2" providerId="ADAL" clId="{5E7C3CBE-C13F-479A-83E0-3A9F66E33821}" dt="2025-06-11T13:07:17.545" v="469" actId="948"/>
          <ac:spMkLst>
            <pc:docMk/>
            <pc:sldMk cId="3357493407" sldId="270"/>
            <ac:spMk id="3" creationId="{C2C8DF3B-9ABB-07C7-805D-34BABB6E0262}"/>
          </ac:spMkLst>
        </pc:spChg>
        <pc:picChg chg="add mod">
          <ac:chgData name="Ben Jones (Ben Jones)" userId="e6e8a0f3-34fe-4d14-b7ab-3a9f1769fff2" providerId="ADAL" clId="{5E7C3CBE-C13F-479A-83E0-3A9F66E33821}" dt="2025-06-14T07:45:27.284" v="512"/>
          <ac:picMkLst>
            <pc:docMk/>
            <pc:sldMk cId="3357493407" sldId="270"/>
            <ac:picMk id="4" creationId="{406DD614-12AE-BB2A-7CD7-049FAF278270}"/>
          </ac:picMkLst>
        </pc:picChg>
        <pc:picChg chg="del">
          <ac:chgData name="Ben Jones (Ben Jones)" userId="e6e8a0f3-34fe-4d14-b7ab-3a9f1769fff2" providerId="ADAL" clId="{5E7C3CBE-C13F-479A-83E0-3A9F66E33821}" dt="2025-06-14T07:45:26.859" v="511" actId="478"/>
          <ac:picMkLst>
            <pc:docMk/>
            <pc:sldMk cId="3357493407" sldId="270"/>
            <ac:picMk id="9" creationId="{6B642D4B-4161-0816-E7AE-C1A32C1F672B}"/>
          </ac:picMkLst>
        </pc:picChg>
      </pc:sldChg>
      <pc:sldChg chg="addSp delSp modSp add mod modAnim">
        <pc:chgData name="Ben Jones (Ben Jones)" userId="e6e8a0f3-34fe-4d14-b7ab-3a9f1769fff2" providerId="ADAL" clId="{5E7C3CBE-C13F-479A-83E0-3A9F66E33821}" dt="2025-06-14T07:45:30.214" v="514"/>
        <pc:sldMkLst>
          <pc:docMk/>
          <pc:sldMk cId="3935255901" sldId="271"/>
        </pc:sldMkLst>
        <pc:spChg chg="mod">
          <ac:chgData name="Ben Jones (Ben Jones)" userId="e6e8a0f3-34fe-4d14-b7ab-3a9f1769fff2" providerId="ADAL" clId="{5E7C3CBE-C13F-479A-83E0-3A9F66E33821}" dt="2025-06-11T11:51:02.847" v="103" actId="20577"/>
          <ac:spMkLst>
            <pc:docMk/>
            <pc:sldMk cId="3935255901" sldId="271"/>
            <ac:spMk id="2" creationId="{2227B6A9-C82E-2DD9-7DB3-45D6EA88C8A3}"/>
          </ac:spMkLst>
        </pc:spChg>
        <pc:spChg chg="mod">
          <ac:chgData name="Ben Jones (Ben Jones)" userId="e6e8a0f3-34fe-4d14-b7ab-3a9f1769fff2" providerId="ADAL" clId="{5E7C3CBE-C13F-479A-83E0-3A9F66E33821}" dt="2025-06-11T13:07:28.762" v="470" actId="948"/>
          <ac:spMkLst>
            <pc:docMk/>
            <pc:sldMk cId="3935255901" sldId="271"/>
            <ac:spMk id="3" creationId="{86FA9FFB-5055-BFCD-164D-DE40409E9218}"/>
          </ac:spMkLst>
        </pc:spChg>
        <pc:picChg chg="del">
          <ac:chgData name="Ben Jones (Ben Jones)" userId="e6e8a0f3-34fe-4d14-b7ab-3a9f1769fff2" providerId="ADAL" clId="{5E7C3CBE-C13F-479A-83E0-3A9F66E33821}" dt="2025-06-14T07:45:29.772" v="513" actId="478"/>
          <ac:picMkLst>
            <pc:docMk/>
            <pc:sldMk cId="3935255901" sldId="271"/>
            <ac:picMk id="4" creationId="{9DD9537C-09A5-B2D5-95E4-D5AD2BC2B62B}"/>
          </ac:picMkLst>
        </pc:picChg>
        <pc:picChg chg="add mod">
          <ac:chgData name="Ben Jones (Ben Jones)" userId="e6e8a0f3-34fe-4d14-b7ab-3a9f1769fff2" providerId="ADAL" clId="{5E7C3CBE-C13F-479A-83E0-3A9F66E33821}" dt="2025-06-14T07:45:30.214" v="514"/>
          <ac:picMkLst>
            <pc:docMk/>
            <pc:sldMk cId="3935255901" sldId="271"/>
            <ac:picMk id="5" creationId="{BEEE64A3-3EB1-E7AA-A54D-0847AA8914C3}"/>
          </ac:picMkLst>
        </pc:picChg>
      </pc:sldChg>
      <pc:sldChg chg="addSp delSp modSp add mod modAnim">
        <pc:chgData name="Ben Jones (Ben Jones)" userId="e6e8a0f3-34fe-4d14-b7ab-3a9f1769fff2" providerId="ADAL" clId="{5E7C3CBE-C13F-479A-83E0-3A9F66E33821}" dt="2025-06-14T07:45:34.316" v="516"/>
        <pc:sldMkLst>
          <pc:docMk/>
          <pc:sldMk cId="3954115330" sldId="272"/>
        </pc:sldMkLst>
        <pc:spChg chg="mod">
          <ac:chgData name="Ben Jones (Ben Jones)" userId="e6e8a0f3-34fe-4d14-b7ab-3a9f1769fff2" providerId="ADAL" clId="{5E7C3CBE-C13F-479A-83E0-3A9F66E33821}" dt="2025-06-11T11:53:50.557" v="157" actId="313"/>
          <ac:spMkLst>
            <pc:docMk/>
            <pc:sldMk cId="3954115330" sldId="272"/>
            <ac:spMk id="2" creationId="{528E37FF-521C-1B29-E323-AC7353AE025D}"/>
          </ac:spMkLst>
        </pc:spChg>
        <pc:spChg chg="mod">
          <ac:chgData name="Ben Jones (Ben Jones)" userId="e6e8a0f3-34fe-4d14-b7ab-3a9f1769fff2" providerId="ADAL" clId="{5E7C3CBE-C13F-479A-83E0-3A9F66E33821}" dt="2025-06-11T13:07:38.184" v="471" actId="948"/>
          <ac:spMkLst>
            <pc:docMk/>
            <pc:sldMk cId="3954115330" sldId="272"/>
            <ac:spMk id="3" creationId="{58228046-57AE-2A32-24F6-F698D2B780B5}"/>
          </ac:spMkLst>
        </pc:spChg>
        <pc:picChg chg="del">
          <ac:chgData name="Ben Jones (Ben Jones)" userId="e6e8a0f3-34fe-4d14-b7ab-3a9f1769fff2" providerId="ADAL" clId="{5E7C3CBE-C13F-479A-83E0-3A9F66E33821}" dt="2025-06-14T07:45:33.846" v="515" actId="478"/>
          <ac:picMkLst>
            <pc:docMk/>
            <pc:sldMk cId="3954115330" sldId="272"/>
            <ac:picMk id="4" creationId="{F3EEDDD3-5CA6-0B87-79B4-D3105895345C}"/>
          </ac:picMkLst>
        </pc:picChg>
        <pc:picChg chg="add mod">
          <ac:chgData name="Ben Jones (Ben Jones)" userId="e6e8a0f3-34fe-4d14-b7ab-3a9f1769fff2" providerId="ADAL" clId="{5E7C3CBE-C13F-479A-83E0-3A9F66E33821}" dt="2025-06-14T07:45:34.316" v="516"/>
          <ac:picMkLst>
            <pc:docMk/>
            <pc:sldMk cId="3954115330" sldId="272"/>
            <ac:picMk id="5" creationId="{5312466E-9A6C-F4F4-0318-511BCB22335B}"/>
          </ac:picMkLst>
        </pc:picChg>
      </pc:sldChg>
      <pc:sldChg chg="addSp delSp modSp add mod modAnim">
        <pc:chgData name="Ben Jones (Ben Jones)" userId="e6e8a0f3-34fe-4d14-b7ab-3a9f1769fff2" providerId="ADAL" clId="{5E7C3CBE-C13F-479A-83E0-3A9F66E33821}" dt="2025-06-14T07:45:37.265" v="518"/>
        <pc:sldMkLst>
          <pc:docMk/>
          <pc:sldMk cId="3561427741" sldId="273"/>
        </pc:sldMkLst>
        <pc:spChg chg="mod">
          <ac:chgData name="Ben Jones (Ben Jones)" userId="e6e8a0f3-34fe-4d14-b7ab-3a9f1769fff2" providerId="ADAL" clId="{5E7C3CBE-C13F-479A-83E0-3A9F66E33821}" dt="2025-06-11T11:54:13.294" v="175" actId="20577"/>
          <ac:spMkLst>
            <pc:docMk/>
            <pc:sldMk cId="3561427741" sldId="273"/>
            <ac:spMk id="2" creationId="{F42EB0A4-F3A7-981F-DD85-195F162ACF98}"/>
          </ac:spMkLst>
        </pc:spChg>
        <pc:spChg chg="mod">
          <ac:chgData name="Ben Jones (Ben Jones)" userId="e6e8a0f3-34fe-4d14-b7ab-3a9f1769fff2" providerId="ADAL" clId="{5E7C3CBE-C13F-479A-83E0-3A9F66E33821}" dt="2025-06-11T13:07:46.055" v="472" actId="948"/>
          <ac:spMkLst>
            <pc:docMk/>
            <pc:sldMk cId="3561427741" sldId="273"/>
            <ac:spMk id="3" creationId="{19927C9F-B595-0DA0-D9E0-072FFA8A4050}"/>
          </ac:spMkLst>
        </pc:spChg>
        <pc:picChg chg="del">
          <ac:chgData name="Ben Jones (Ben Jones)" userId="e6e8a0f3-34fe-4d14-b7ab-3a9f1769fff2" providerId="ADAL" clId="{5E7C3CBE-C13F-479A-83E0-3A9F66E33821}" dt="2025-06-14T07:45:36.839" v="517" actId="478"/>
          <ac:picMkLst>
            <pc:docMk/>
            <pc:sldMk cId="3561427741" sldId="273"/>
            <ac:picMk id="4" creationId="{F26883FC-9894-4EBE-66C2-55AF2728DC13}"/>
          </ac:picMkLst>
        </pc:picChg>
        <pc:picChg chg="add mod">
          <ac:chgData name="Ben Jones (Ben Jones)" userId="e6e8a0f3-34fe-4d14-b7ab-3a9f1769fff2" providerId="ADAL" clId="{5E7C3CBE-C13F-479A-83E0-3A9F66E33821}" dt="2025-06-14T07:45:37.265" v="518"/>
          <ac:picMkLst>
            <pc:docMk/>
            <pc:sldMk cId="3561427741" sldId="273"/>
            <ac:picMk id="5" creationId="{95B071C4-9605-B5AE-F4B5-EACB491E4907}"/>
          </ac:picMkLst>
        </pc:picChg>
      </pc:sldChg>
      <pc:sldChg chg="addSp delSp modSp add mod modAnim">
        <pc:chgData name="Ben Jones (Ben Jones)" userId="e6e8a0f3-34fe-4d14-b7ab-3a9f1769fff2" providerId="ADAL" clId="{5E7C3CBE-C13F-479A-83E0-3A9F66E33821}" dt="2025-06-14T07:45:24.525" v="510"/>
        <pc:sldMkLst>
          <pc:docMk/>
          <pc:sldMk cId="1196129529" sldId="274"/>
        </pc:sldMkLst>
        <pc:spChg chg="mod">
          <ac:chgData name="Ben Jones (Ben Jones)" userId="e6e8a0f3-34fe-4d14-b7ab-3a9f1769fff2" providerId="ADAL" clId="{5E7C3CBE-C13F-479A-83E0-3A9F66E33821}" dt="2025-06-11T13:07:09.660" v="468" actId="948"/>
          <ac:spMkLst>
            <pc:docMk/>
            <pc:sldMk cId="1196129529" sldId="274"/>
            <ac:spMk id="3" creationId="{F17B0C28-707C-22FC-8646-0D0488285642}"/>
          </ac:spMkLst>
        </pc:spChg>
        <pc:picChg chg="add mod">
          <ac:chgData name="Ben Jones (Ben Jones)" userId="e6e8a0f3-34fe-4d14-b7ab-3a9f1769fff2" providerId="ADAL" clId="{5E7C3CBE-C13F-479A-83E0-3A9F66E33821}" dt="2025-06-14T07:45:24.525" v="510"/>
          <ac:picMkLst>
            <pc:docMk/>
            <pc:sldMk cId="1196129529" sldId="274"/>
            <ac:picMk id="4" creationId="{4E54D63E-4764-74CD-157C-E1D95C1833D4}"/>
          </ac:picMkLst>
        </pc:picChg>
        <pc:picChg chg="del">
          <ac:chgData name="Ben Jones (Ben Jones)" userId="e6e8a0f3-34fe-4d14-b7ab-3a9f1769fff2" providerId="ADAL" clId="{5E7C3CBE-C13F-479A-83E0-3A9F66E33821}" dt="2025-06-14T07:45:24.053" v="509" actId="478"/>
          <ac:picMkLst>
            <pc:docMk/>
            <pc:sldMk cId="1196129529" sldId="274"/>
            <ac:picMk id="8" creationId="{7C3D6CE0-B027-76F9-E8FA-A3CB00CA94FD}"/>
          </ac:picMkLst>
        </pc:picChg>
      </pc:sldChg>
      <pc:sldChg chg="addSp delSp modSp add mod modTransition modAnim modNotesTx">
        <pc:chgData name="Ben Jones (Ben Jones)" userId="e6e8a0f3-34fe-4d14-b7ab-3a9f1769fff2" providerId="ADAL" clId="{5E7C3CBE-C13F-479A-83E0-3A9F66E33821}" dt="2025-06-14T07:45:41.045" v="520"/>
        <pc:sldMkLst>
          <pc:docMk/>
          <pc:sldMk cId="2996147905" sldId="278"/>
        </pc:sldMkLst>
        <pc:picChg chg="del">
          <ac:chgData name="Ben Jones (Ben Jones)" userId="e6e8a0f3-34fe-4d14-b7ab-3a9f1769fff2" providerId="ADAL" clId="{5E7C3CBE-C13F-479A-83E0-3A9F66E33821}" dt="2025-06-14T07:45:40.643" v="519" actId="478"/>
          <ac:picMkLst>
            <pc:docMk/>
            <pc:sldMk cId="2996147905" sldId="278"/>
            <ac:picMk id="5" creationId="{E8262B7C-79CD-9983-5DDD-44DCFB6BD3B0}"/>
          </ac:picMkLst>
        </pc:picChg>
        <pc:picChg chg="add mod">
          <ac:chgData name="Ben Jones (Ben Jones)" userId="e6e8a0f3-34fe-4d14-b7ab-3a9f1769fff2" providerId="ADAL" clId="{5E7C3CBE-C13F-479A-83E0-3A9F66E33821}" dt="2025-06-14T07:45:41.045" v="520"/>
          <ac:picMkLst>
            <pc:docMk/>
            <pc:sldMk cId="2996147905" sldId="278"/>
            <ac:picMk id="6" creationId="{85C04C7C-AFDE-4345-350F-3F3059D7ACD8}"/>
          </ac:picMkLst>
        </pc:picChg>
        <pc:picChg chg="add mod">
          <ac:chgData name="Ben Jones (Ben Jones)" userId="e6e8a0f3-34fe-4d14-b7ab-3a9f1769fff2" providerId="ADAL" clId="{5E7C3CBE-C13F-479A-83E0-3A9F66E33821}" dt="2025-06-12T07:22:26.364" v="493"/>
          <ac:picMkLst>
            <pc:docMk/>
            <pc:sldMk cId="2996147905" sldId="278"/>
            <ac:picMk id="8" creationId="{F07FE593-9A77-0EA9-D70E-91ACD9A77DE4}"/>
          </ac:picMkLst>
        </pc:picChg>
      </pc:sldChg>
      <pc:sldChg chg="new del">
        <pc:chgData name="Ben Jones (Ben Jones)" userId="e6e8a0f3-34fe-4d14-b7ab-3a9f1769fff2" providerId="ADAL" clId="{5E7C3CBE-C13F-479A-83E0-3A9F66E33821}" dt="2025-06-14T11:09:39.384" v="558" actId="2696"/>
        <pc:sldMkLst>
          <pc:docMk/>
          <pc:sldMk cId="2123228513" sldId="279"/>
        </pc:sldMkLst>
      </pc:sldChg>
      <pc:sldChg chg="addSp delSp modSp new del mod modClrScheme chgLayout">
        <pc:chgData name="Ben Jones (Ben Jones)" userId="e6e8a0f3-34fe-4d14-b7ab-3a9f1769fff2" providerId="ADAL" clId="{5E7C3CBE-C13F-479A-83E0-3A9F66E33821}" dt="2025-06-14T11:07:49.999" v="526" actId="47"/>
        <pc:sldMkLst>
          <pc:docMk/>
          <pc:sldMk cId="3420149620" sldId="279"/>
        </pc:sldMkLst>
        <pc:spChg chg="del">
          <ac:chgData name="Ben Jones (Ben Jones)" userId="e6e8a0f3-34fe-4d14-b7ab-3a9f1769fff2" providerId="ADAL" clId="{5E7C3CBE-C13F-479A-83E0-3A9F66E33821}" dt="2025-06-14T10:30:00.475" v="524" actId="700"/>
          <ac:spMkLst>
            <pc:docMk/>
            <pc:sldMk cId="3420149620" sldId="279"/>
            <ac:spMk id="2" creationId="{70D84CC7-C6CF-D5F4-0BAF-D03D9E57B001}"/>
          </ac:spMkLst>
        </pc:spChg>
        <pc:spChg chg="del">
          <ac:chgData name="Ben Jones (Ben Jones)" userId="e6e8a0f3-34fe-4d14-b7ab-3a9f1769fff2" providerId="ADAL" clId="{5E7C3CBE-C13F-479A-83E0-3A9F66E33821}" dt="2025-06-14T10:30:00.475" v="524" actId="700"/>
          <ac:spMkLst>
            <pc:docMk/>
            <pc:sldMk cId="3420149620" sldId="279"/>
            <ac:spMk id="3" creationId="{4284CE4B-9E00-9052-5AC7-678CED3B8849}"/>
          </ac:spMkLst>
        </pc:spChg>
        <pc:picChg chg="add mod">
          <ac:chgData name="Ben Jones (Ben Jones)" userId="e6e8a0f3-34fe-4d14-b7ab-3a9f1769fff2" providerId="ADAL" clId="{5E7C3CBE-C13F-479A-83E0-3A9F66E33821}" dt="2025-06-14T10:30:01.548" v="525"/>
          <ac:picMkLst>
            <pc:docMk/>
            <pc:sldMk cId="3420149620" sldId="279"/>
            <ac:picMk id="4" creationId="{7A7242B4-094B-D1F1-C399-217B09A0CB23}"/>
          </ac:picMkLst>
        </pc:picChg>
      </pc:sldChg>
    </pc:docChg>
  </pc:docChgLst>
  <pc:docChgLst>
    <pc:chgData name="Ben Jones (Ben Jones)" userId="e6e8a0f3-34fe-4d14-b7ab-3a9f1769fff2" providerId="ADAL" clId="{78C1D944-C5E2-4D33-BE3A-5C243E175D98}"/>
    <pc:docChg chg="undo custSel addSld modSld">
      <pc:chgData name="Ben Jones (Ben Jones)" userId="e6e8a0f3-34fe-4d14-b7ab-3a9f1769fff2" providerId="ADAL" clId="{78C1D944-C5E2-4D33-BE3A-5C243E175D98}" dt="2025-06-10T10:39:40.222" v="850" actId="20577"/>
      <pc:docMkLst>
        <pc:docMk/>
      </pc:docMkLst>
      <pc:sldChg chg="addSp delSp modSp new mod modClrScheme chgLayout">
        <pc:chgData name="Ben Jones (Ben Jones)" userId="e6e8a0f3-34fe-4d14-b7ab-3a9f1769fff2" providerId="ADAL" clId="{78C1D944-C5E2-4D33-BE3A-5C243E175D98}" dt="2025-06-10T10:18:29.456" v="9" actId="20577"/>
        <pc:sldMkLst>
          <pc:docMk/>
          <pc:sldMk cId="3635014069" sldId="258"/>
        </pc:sldMkLst>
        <pc:spChg chg="add mod ord">
          <ac:chgData name="Ben Jones (Ben Jones)" userId="e6e8a0f3-34fe-4d14-b7ab-3a9f1769fff2" providerId="ADAL" clId="{78C1D944-C5E2-4D33-BE3A-5C243E175D98}" dt="2025-06-10T10:18:24.928" v="6" actId="20577"/>
          <ac:spMkLst>
            <pc:docMk/>
            <pc:sldMk cId="3635014069" sldId="258"/>
            <ac:spMk id="5" creationId="{3A179642-EA8A-3ADF-9E0E-56E7F6E9C340}"/>
          </ac:spMkLst>
        </pc:spChg>
        <pc:spChg chg="add mod ord">
          <ac:chgData name="Ben Jones (Ben Jones)" userId="e6e8a0f3-34fe-4d14-b7ab-3a9f1769fff2" providerId="ADAL" clId="{78C1D944-C5E2-4D33-BE3A-5C243E175D98}" dt="2025-06-10T10:18:29.456" v="9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new mod modClrScheme chgLayout">
        <pc:chgData name="Ben Jones (Ben Jones)" userId="e6e8a0f3-34fe-4d14-b7ab-3a9f1769fff2" providerId="ADAL" clId="{78C1D944-C5E2-4D33-BE3A-5C243E175D98}" dt="2025-06-10T10:26:42.249" v="156" actId="27636"/>
        <pc:sldMkLst>
          <pc:docMk/>
          <pc:sldMk cId="3761732179" sldId="259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27:03.572" v="160"/>
        <pc:sldMkLst>
          <pc:docMk/>
          <pc:sldMk cId="119910343" sldId="260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6:06.225" v="793" actId="20577"/>
        <pc:sldMkLst>
          <pc:docMk/>
          <pc:sldMk cId="3539071505" sldId="261"/>
        </pc:sldMkLst>
      </pc:sldChg>
      <pc:sldChg chg="modSp add mod">
        <pc:chgData name="Ben Jones (Ben Jones)" userId="e6e8a0f3-34fe-4d14-b7ab-3a9f1769fff2" providerId="ADAL" clId="{78C1D944-C5E2-4D33-BE3A-5C243E175D98}" dt="2025-06-10T10:32:56.914" v="738" actId="20577"/>
        <pc:sldMkLst>
          <pc:docMk/>
          <pc:sldMk cId="3768076261" sldId="262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9:35.454" v="845" actId="20577"/>
        <pc:sldMkLst>
          <pc:docMk/>
          <pc:sldMk cId="1175822862" sldId="263"/>
        </pc:sldMkLst>
        <pc:spChg chg="add mod ord">
          <ac:chgData name="Ben Jones (Ben Jones)" userId="e6e8a0f3-34fe-4d14-b7ab-3a9f1769fff2" providerId="ADAL" clId="{78C1D944-C5E2-4D33-BE3A-5C243E175D98}" dt="2025-06-10T10:36:36.547" v="798" actId="20577"/>
          <ac:spMkLst>
            <pc:docMk/>
            <pc:sldMk cId="1175822862" sldId="263"/>
            <ac:spMk id="7" creationId="{56C6F239-F5E8-6417-880B-0B56CE59D207}"/>
          </ac:spMkLst>
        </pc:spChg>
        <pc:spChg chg="add mod ord">
          <ac:chgData name="Ben Jones (Ben Jones)" userId="e6e8a0f3-34fe-4d14-b7ab-3a9f1769fff2" providerId="ADAL" clId="{78C1D944-C5E2-4D33-BE3A-5C243E175D98}" dt="2025-06-10T10:39:35.454" v="845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addSp delSp modSp new mod modClrScheme chgLayout">
        <pc:chgData name="Ben Jones (Ben Jones)" userId="e6e8a0f3-34fe-4d14-b7ab-3a9f1769fff2" providerId="ADAL" clId="{78C1D944-C5E2-4D33-BE3A-5C243E175D98}" dt="2025-06-10T10:39:40.222" v="850" actId="20577"/>
        <pc:sldMkLst>
          <pc:docMk/>
          <pc:sldMk cId="549990195" sldId="264"/>
        </pc:sldMkLst>
        <pc:spChg chg="add mod ord">
          <ac:chgData name="Ben Jones (Ben Jones)" userId="e6e8a0f3-34fe-4d14-b7ab-3a9f1769fff2" providerId="ADAL" clId="{78C1D944-C5E2-4D33-BE3A-5C243E175D98}" dt="2025-06-10T10:38:58.284" v="832" actId="700"/>
          <ac:spMkLst>
            <pc:docMk/>
            <pc:sldMk cId="549990195" sldId="264"/>
            <ac:spMk id="7" creationId="{A5E19FFB-3D8F-DB03-B38B-27FE43EC06C8}"/>
          </ac:spMkLst>
        </pc:spChg>
        <pc:spChg chg="add mod ord">
          <ac:chgData name="Ben Jones (Ben Jones)" userId="e6e8a0f3-34fe-4d14-b7ab-3a9f1769fff2" providerId="ADAL" clId="{78C1D944-C5E2-4D33-BE3A-5C243E175D98}" dt="2025-06-10T10:39:40.222" v="850" actId="20577"/>
          <ac:spMkLst>
            <pc:docMk/>
            <pc:sldMk cId="549990195" sldId="264"/>
            <ac:spMk id="10" creationId="{400FA594-97CE-8BD3-D0B0-58075BCDEA2F}"/>
          </ac:spMkLst>
        </pc:spChg>
      </pc:sldChg>
    </pc:docChg>
  </pc:docChgLst>
  <pc:docChgLst>
    <pc:chgData name="Ben Jones (Ben Jones)" userId="e6e8a0f3-34fe-4d14-b7ab-3a9f1769fff2" providerId="ADAL" clId="{014A208C-71D7-40A5-9295-D811E515A970}"/>
    <pc:docChg chg="delSld modSld">
      <pc:chgData name="Ben Jones (Ben Jones)" userId="e6e8a0f3-34fe-4d14-b7ab-3a9f1769fff2" providerId="ADAL" clId="{014A208C-71D7-40A5-9295-D811E515A970}" dt="2025-06-10T03:38:36.213" v="15" actId="47"/>
      <pc:docMkLst>
        <pc:docMk/>
      </pc:docMkLst>
      <pc:sldChg chg="modSp mod">
        <pc:chgData name="Ben Jones (Ben Jones)" userId="e6e8a0f3-34fe-4d14-b7ab-3a9f1769fff2" providerId="ADAL" clId="{014A208C-71D7-40A5-9295-D811E515A970}" dt="2025-06-10T03:38:29.012" v="9" actId="20577"/>
        <pc:sldMkLst>
          <pc:docMk/>
          <pc:sldMk cId="4046351447" sldId="256"/>
        </pc:sldMkLst>
      </pc:sldChg>
      <pc:sldChg chg="del">
        <pc:chgData name="Ben Jones (Ben Jones)" userId="e6e8a0f3-34fe-4d14-b7ab-3a9f1769fff2" providerId="ADAL" clId="{014A208C-71D7-40A5-9295-D811E515A970}" dt="2025-06-10T03:38:31.765" v="10" actId="47"/>
        <pc:sldMkLst>
          <pc:docMk/>
          <pc:sldMk cId="3809958420" sldId="258"/>
        </pc:sldMkLst>
      </pc:sldChg>
      <pc:sldChg chg="del">
        <pc:chgData name="Ben Jones (Ben Jones)" userId="e6e8a0f3-34fe-4d14-b7ab-3a9f1769fff2" providerId="ADAL" clId="{014A208C-71D7-40A5-9295-D811E515A970}" dt="2025-06-10T03:38:32.853" v="11" actId="47"/>
        <pc:sldMkLst>
          <pc:docMk/>
          <pc:sldMk cId="935061494" sldId="259"/>
        </pc:sldMkLst>
      </pc:sldChg>
      <pc:sldChg chg="del">
        <pc:chgData name="Ben Jones (Ben Jones)" userId="e6e8a0f3-34fe-4d14-b7ab-3a9f1769fff2" providerId="ADAL" clId="{014A208C-71D7-40A5-9295-D811E515A970}" dt="2025-06-10T03:38:33.492" v="12" actId="47"/>
        <pc:sldMkLst>
          <pc:docMk/>
          <pc:sldMk cId="553467654" sldId="260"/>
        </pc:sldMkLst>
      </pc:sldChg>
      <pc:sldChg chg="del">
        <pc:chgData name="Ben Jones (Ben Jones)" userId="e6e8a0f3-34fe-4d14-b7ab-3a9f1769fff2" providerId="ADAL" clId="{014A208C-71D7-40A5-9295-D811E515A970}" dt="2025-06-10T03:38:36.213" v="15" actId="47"/>
        <pc:sldMkLst>
          <pc:docMk/>
          <pc:sldMk cId="3817010905" sldId="261"/>
        </pc:sldMkLst>
      </pc:sldChg>
      <pc:sldChg chg="del">
        <pc:chgData name="Ben Jones (Ben Jones)" userId="e6e8a0f3-34fe-4d14-b7ab-3a9f1769fff2" providerId="ADAL" clId="{014A208C-71D7-40A5-9295-D811E515A970}" dt="2025-06-10T03:38:34.351" v="14" actId="47"/>
        <pc:sldMkLst>
          <pc:docMk/>
          <pc:sldMk cId="4120231659" sldId="262"/>
        </pc:sldMkLst>
      </pc:sldChg>
      <pc:sldChg chg="del">
        <pc:chgData name="Ben Jones (Ben Jones)" userId="e6e8a0f3-34fe-4d14-b7ab-3a9f1769fff2" providerId="ADAL" clId="{014A208C-71D7-40A5-9295-D811E515A970}" dt="2025-06-10T03:38:33.961" v="13" actId="47"/>
        <pc:sldMkLst>
          <pc:docMk/>
          <pc:sldMk cId="3146773800" sldId="263"/>
        </pc:sldMkLst>
      </pc:sldChg>
    </pc:docChg>
  </pc:docChgLst>
  <pc:docChgLst>
    <pc:chgData name="Ben Jones (Ben Jones)" userId="e6e8a0f3-34fe-4d14-b7ab-3a9f1769fff2" providerId="ADAL" clId="{B204C6DB-D499-4973-8E04-3A79F73ABFFA}"/>
    <pc:docChg chg="undo custSel addSld modSld">
      <pc:chgData name="Ben Jones (Ben Jones)" userId="e6e8a0f3-34fe-4d14-b7ab-3a9f1769fff2" providerId="ADAL" clId="{B204C6DB-D499-4973-8E04-3A79F73ABFFA}" dt="2025-06-10T12:01:58.119" v="224" actId="113"/>
      <pc:docMkLst>
        <pc:docMk/>
      </pc:docMkLst>
      <pc:sldChg chg="modSp mod">
        <pc:chgData name="Ben Jones (Ben Jones)" userId="e6e8a0f3-34fe-4d14-b7ab-3a9f1769fff2" providerId="ADAL" clId="{B204C6DB-D499-4973-8E04-3A79F73ABFFA}" dt="2025-06-10T11:46:30.913" v="35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B204C6DB-D499-4973-8E04-3A79F73ABFFA}" dt="2025-06-10T11:41:20.629" v="10" actId="6549"/>
        <pc:sldMkLst>
          <pc:docMk/>
          <pc:sldMk cId="3635014069" sldId="258"/>
        </pc:sldMkLst>
        <pc:spChg chg="mod">
          <ac:chgData name="Ben Jones (Ben Jones)" userId="e6e8a0f3-34fe-4d14-b7ab-3a9f1769fff2" providerId="ADAL" clId="{B204C6DB-D499-4973-8E04-3A79F73ABFFA}" dt="2025-06-10T11:41:20.629" v="10" actId="6549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mod chgLayout">
        <pc:chgData name="Ben Jones (Ben Jones)" userId="e6e8a0f3-34fe-4d14-b7ab-3a9f1769fff2" providerId="ADAL" clId="{B204C6DB-D499-4973-8E04-3A79F73ABFFA}" dt="2025-06-10T11:51:43.168" v="159" actId="113"/>
        <pc:sldMkLst>
          <pc:docMk/>
          <pc:sldMk cId="3539071505" sldId="261"/>
        </pc:sldMkLst>
      </pc:sldChg>
      <pc:sldChg chg="modSp mod">
        <pc:chgData name="Ben Jones (Ben Jones)" userId="e6e8a0f3-34fe-4d14-b7ab-3a9f1769fff2" providerId="ADAL" clId="{B204C6DB-D499-4973-8E04-3A79F73ABFFA}" dt="2025-06-10T12:00:53.307" v="204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B204C6DB-D499-4973-8E04-3A79F73ABFFA}" dt="2025-06-10T11:52:09.481" v="188" actId="20577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B204C6DB-D499-4973-8E04-3A79F73ABFFA}" dt="2025-06-10T12:00:53.307" v="204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addSp delSp modSp mod modClrScheme chgLayout">
        <pc:chgData name="Ben Jones (Ben Jones)" userId="e6e8a0f3-34fe-4d14-b7ab-3a9f1769fff2" providerId="ADAL" clId="{B204C6DB-D499-4973-8E04-3A79F73ABFFA}" dt="2025-06-10T11:46:13.333" v="34" actId="20577"/>
        <pc:sldMkLst>
          <pc:docMk/>
          <pc:sldMk cId="2546578239" sldId="265"/>
        </pc:sldMkLst>
      </pc:sldChg>
      <pc:sldChg chg="addSp delSp modSp mod">
        <pc:chgData name="Ben Jones (Ben Jones)" userId="e6e8a0f3-34fe-4d14-b7ab-3a9f1769fff2" providerId="ADAL" clId="{B204C6DB-D499-4973-8E04-3A79F73ABFFA}" dt="2025-06-10T11:47:58.532" v="89" actId="113"/>
        <pc:sldMkLst>
          <pc:docMk/>
          <pc:sldMk cId="2628338777" sldId="266"/>
        </pc:sldMkLst>
      </pc:sldChg>
      <pc:sldChg chg="modSp new mod">
        <pc:chgData name="Ben Jones (Ben Jones)" userId="e6e8a0f3-34fe-4d14-b7ab-3a9f1769fff2" providerId="ADAL" clId="{B204C6DB-D499-4973-8E04-3A79F73ABFFA}" dt="2025-06-10T12:01:58.119" v="224" actId="113"/>
        <pc:sldMkLst>
          <pc:docMk/>
          <pc:sldMk cId="525501252" sldId="267"/>
        </pc:sldMkLst>
      </pc:sldChg>
    </pc:docChg>
  </pc:docChgLst>
  <pc:docChgLst>
    <pc:chgData name="Ben Jones (Ben Jones)" userId="e6e8a0f3-34fe-4d14-b7ab-3a9f1769fff2" providerId="ADAL" clId="{3261F93D-5AC4-4CA5-BCD6-8A0F1626ED9F}"/>
    <pc:docChg chg="undo custSel addSld delSld modSld sldOrd">
      <pc:chgData name="Ben Jones (Ben Jones)" userId="e6e8a0f3-34fe-4d14-b7ab-3a9f1769fff2" providerId="ADAL" clId="{3261F93D-5AC4-4CA5-BCD6-8A0F1626ED9F}" dt="2025-06-12T05:00:34.531" v="4383" actId="6549"/>
      <pc:docMkLst>
        <pc:docMk/>
      </pc:docMkLst>
      <pc:sldChg chg="addSp delSp modSp add del mod ord modTransition delAnim modAnim modNotesTx">
        <pc:chgData name="Ben Jones (Ben Jones)" userId="e6e8a0f3-34fe-4d14-b7ab-3a9f1769fff2" providerId="ADAL" clId="{3261F93D-5AC4-4CA5-BCD6-8A0F1626ED9F}" dt="2025-06-12T04:12:24.071" v="2841" actId="20577"/>
        <pc:sldMkLst>
          <pc:docMk/>
          <pc:sldMk cId="4046351447" sldId="256"/>
        </pc:sldMkLst>
      </pc:sldChg>
      <pc:sldChg chg="addSp delSp modSp mod modTransition modAnim modNotesTx">
        <pc:chgData name="Ben Jones (Ben Jones)" userId="e6e8a0f3-34fe-4d14-b7ab-3a9f1769fff2" providerId="ADAL" clId="{3261F93D-5AC4-4CA5-BCD6-8A0F1626ED9F}" dt="2025-06-12T03:16:14.865" v="2817"/>
        <pc:sldMkLst>
          <pc:docMk/>
          <pc:sldMk cId="137375155" sldId="257"/>
        </pc:sldMkLst>
        <pc:picChg chg="add mod">
          <ac:chgData name="Ben Jones (Ben Jones)" userId="e6e8a0f3-34fe-4d14-b7ab-3a9f1769fff2" providerId="ADAL" clId="{3261F93D-5AC4-4CA5-BCD6-8A0F1626ED9F}" dt="2025-06-12T03:16:14.865" v="2817"/>
          <ac:picMkLst>
            <pc:docMk/>
            <pc:sldMk cId="137375155" sldId="257"/>
            <ac:picMk id="35" creationId="{83EA432C-7391-32C6-2B0A-4E90262D07ED}"/>
          </ac:picMkLst>
        </pc:picChg>
      </pc:sldChg>
      <pc:sldChg chg="addSp delSp modSp mod modTransition modAnim modNotesTx">
        <pc:chgData name="Ben Jones (Ben Jones)" userId="e6e8a0f3-34fe-4d14-b7ab-3a9f1769fff2" providerId="ADAL" clId="{3261F93D-5AC4-4CA5-BCD6-8A0F1626ED9F}" dt="2025-06-12T04:13:08.077" v="2923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3261F93D-5AC4-4CA5-BCD6-8A0F1626ED9F}" dt="2025-06-11T05:54:49.811" v="41" actId="20577"/>
          <ac:spMkLst>
            <pc:docMk/>
            <pc:sldMk cId="3635014069" sldId="258"/>
            <ac:spMk id="6" creationId="{1E0B453A-CD21-CEA9-19F5-A9097CDD28B8}"/>
          </ac:spMkLst>
        </pc:spChg>
        <pc:picChg chg="add mod">
          <ac:chgData name="Ben Jones (Ben Jones)" userId="e6e8a0f3-34fe-4d14-b7ab-3a9f1769fff2" providerId="ADAL" clId="{3261F93D-5AC4-4CA5-BCD6-8A0F1626ED9F}" dt="2025-06-12T03:17:00.891" v="2823"/>
          <ac:picMkLst>
            <pc:docMk/>
            <pc:sldMk cId="3635014069" sldId="258"/>
            <ac:picMk id="29" creationId="{CBA30742-40A2-5104-AE24-5236F4DB2B4E}"/>
          </ac:picMkLst>
        </pc:picChg>
      </pc:sldChg>
      <pc:sldChg chg="addSp delSp modSp mod modTransition modAnim modNotesTx">
        <pc:chgData name="Ben Jones (Ben Jones)" userId="e6e8a0f3-34fe-4d14-b7ab-3a9f1769fff2" providerId="ADAL" clId="{3261F93D-5AC4-4CA5-BCD6-8A0F1626ED9F}" dt="2025-06-12T05:00:34.531" v="4383" actId="6549"/>
        <pc:sldMkLst>
          <pc:docMk/>
          <pc:sldMk cId="1175822862" sldId="263"/>
        </pc:sldMkLst>
        <pc:spChg chg="mod">
          <ac:chgData name="Ben Jones (Ben Jones)" userId="e6e8a0f3-34fe-4d14-b7ab-3a9f1769fff2" providerId="ADAL" clId="{3261F93D-5AC4-4CA5-BCD6-8A0F1626ED9F}" dt="2025-06-11T05:43:01.809" v="4"/>
          <ac:spMkLst>
            <pc:docMk/>
            <pc:sldMk cId="1175822862" sldId="263"/>
            <ac:spMk id="7" creationId="{56C6F239-F5E8-6417-880B-0B56CE59D207}"/>
          </ac:spMkLst>
        </pc:spChg>
        <pc:picChg chg="add mod">
          <ac:chgData name="Ben Jones (Ben Jones)" userId="e6e8a0f3-34fe-4d14-b7ab-3a9f1769fff2" providerId="ADAL" clId="{3261F93D-5AC4-4CA5-BCD6-8A0F1626ED9F}" dt="2025-06-12T03:14:38.620" v="2805"/>
          <ac:picMkLst>
            <pc:docMk/>
            <pc:sldMk cId="1175822862" sldId="263"/>
            <ac:picMk id="16" creationId="{8CAA2277-6247-6930-98C6-2955000566B5}"/>
          </ac:picMkLst>
        </pc:picChg>
      </pc:sldChg>
      <pc:sldChg chg="addSp delSp modSp mod modTransition delAnim modAnim modNotesTx">
        <pc:chgData name="Ben Jones (Ben Jones)" userId="e6e8a0f3-34fe-4d14-b7ab-3a9f1769fff2" providerId="ADAL" clId="{3261F93D-5AC4-4CA5-BCD6-8A0F1626ED9F}" dt="2025-06-12T04:15:15.009" v="3204" actId="6549"/>
        <pc:sldMkLst>
          <pc:docMk/>
          <pc:sldMk cId="549990195" sldId="264"/>
        </pc:sldMkLst>
        <pc:picChg chg="add mod">
          <ac:chgData name="Ben Jones (Ben Jones)" userId="e6e8a0f3-34fe-4d14-b7ab-3a9f1769fff2" providerId="ADAL" clId="{3261F93D-5AC4-4CA5-BCD6-8A0F1626ED9F}" dt="2025-06-12T03:19:01.413" v="2833"/>
          <ac:picMkLst>
            <pc:docMk/>
            <pc:sldMk cId="549990195" sldId="264"/>
            <ac:picMk id="42" creationId="{D0B0E923-6F47-C42C-2531-DD4E9611E12E}"/>
          </ac:picMkLst>
        </pc:picChg>
      </pc:sldChg>
      <pc:sldChg chg="modSp mod">
        <pc:chgData name="Ben Jones (Ben Jones)" userId="e6e8a0f3-34fe-4d14-b7ab-3a9f1769fff2" providerId="ADAL" clId="{3261F93D-5AC4-4CA5-BCD6-8A0F1626ED9F}" dt="2025-06-11T05:43:32.571" v="6"/>
        <pc:sldMkLst>
          <pc:docMk/>
          <pc:sldMk cId="525501252" sldId="267"/>
        </pc:sldMkLst>
      </pc:sldChg>
      <pc:sldChg chg="addSp delSp modSp mod modTransition modAnim modNotesTx">
        <pc:chgData name="Ben Jones (Ben Jones)" userId="e6e8a0f3-34fe-4d14-b7ab-3a9f1769fff2" providerId="ADAL" clId="{3261F93D-5AC4-4CA5-BCD6-8A0F1626ED9F}" dt="2025-06-12T04:04:14.963" v="2837"/>
        <pc:sldMkLst>
          <pc:docMk/>
          <pc:sldMk cId="4286823996" sldId="268"/>
        </pc:sldMkLst>
        <pc:spChg chg="mod">
          <ac:chgData name="Ben Jones (Ben Jones)" userId="e6e8a0f3-34fe-4d14-b7ab-3a9f1769fff2" providerId="ADAL" clId="{3261F93D-5AC4-4CA5-BCD6-8A0F1626ED9F}" dt="2025-06-12T04:04:14.963" v="2837"/>
          <ac:spMkLst>
            <pc:docMk/>
            <pc:sldMk cId="4286823996" sldId="268"/>
            <ac:spMk id="3" creationId="{10BF6715-B6F1-BE80-23EB-752BDCA181D5}"/>
          </ac:spMkLst>
        </pc:spChg>
        <pc:picChg chg="add mod">
          <ac:chgData name="Ben Jones (Ben Jones)" userId="e6e8a0f3-34fe-4d14-b7ab-3a9f1769fff2" providerId="ADAL" clId="{3261F93D-5AC4-4CA5-BCD6-8A0F1626ED9F}" dt="2025-06-12T03:00:43.890" v="2686"/>
          <ac:picMkLst>
            <pc:docMk/>
            <pc:sldMk cId="4286823996" sldId="268"/>
            <ac:picMk id="25" creationId="{9CCD4525-6D95-B00C-5F21-66237028BC58}"/>
          </ac:picMkLst>
        </pc:picChg>
      </pc:sldChg>
      <pc:sldChg chg="addSp delSp modSp mod modTransition modAnim modNotesTx">
        <pc:chgData name="Ben Jones (Ben Jones)" userId="e6e8a0f3-34fe-4d14-b7ab-3a9f1769fff2" providerId="ADAL" clId="{3261F93D-5AC4-4CA5-BCD6-8A0F1626ED9F}" dt="2025-06-12T04:27:03.943" v="3583" actId="20577"/>
        <pc:sldMkLst>
          <pc:docMk/>
          <pc:sldMk cId="3357493407" sldId="270"/>
        </pc:sldMkLst>
        <pc:picChg chg="add mod">
          <ac:chgData name="Ben Jones (Ben Jones)" userId="e6e8a0f3-34fe-4d14-b7ab-3a9f1769fff2" providerId="ADAL" clId="{3261F93D-5AC4-4CA5-BCD6-8A0F1626ED9F}" dt="2025-06-12T03:02:48.211" v="2688"/>
          <ac:picMkLst>
            <pc:docMk/>
            <pc:sldMk cId="3357493407" sldId="270"/>
            <ac:picMk id="12" creationId="{754CCF46-8499-2F88-0D08-7AC15CB5AE3F}"/>
          </ac:picMkLst>
        </pc:picChg>
      </pc:sldChg>
      <pc:sldChg chg="addSp modSp modTransition modNotesTx">
        <pc:chgData name="Ben Jones (Ben Jones)" userId="e6e8a0f3-34fe-4d14-b7ab-3a9f1769fff2" providerId="ADAL" clId="{3261F93D-5AC4-4CA5-BCD6-8A0F1626ED9F}" dt="2025-06-12T04:28:02.420" v="3690" actId="20577"/>
        <pc:sldMkLst>
          <pc:docMk/>
          <pc:sldMk cId="3935255901" sldId="271"/>
        </pc:sldMkLst>
        <pc:picChg chg="add mod">
          <ac:chgData name="Ben Jones (Ben Jones)" userId="e6e8a0f3-34fe-4d14-b7ab-3a9f1769fff2" providerId="ADAL" clId="{3261F93D-5AC4-4CA5-BCD6-8A0F1626ED9F}" dt="2025-06-12T03:03:51.174" v="2689"/>
          <ac:picMkLst>
            <pc:docMk/>
            <pc:sldMk cId="3935255901" sldId="271"/>
            <ac:picMk id="7" creationId="{6443E4F4-0324-A46B-237C-99C4CDF56D66}"/>
          </ac:picMkLst>
        </pc:picChg>
      </pc:sldChg>
      <pc:sldChg chg="addSp modSp modTransition modNotesTx">
        <pc:chgData name="Ben Jones (Ben Jones)" userId="e6e8a0f3-34fe-4d14-b7ab-3a9f1769fff2" providerId="ADAL" clId="{3261F93D-5AC4-4CA5-BCD6-8A0F1626ED9F}" dt="2025-06-12T04:30:00.674" v="4063" actId="20577"/>
        <pc:sldMkLst>
          <pc:docMk/>
          <pc:sldMk cId="3954115330" sldId="272"/>
        </pc:sldMkLst>
        <pc:picChg chg="add mod">
          <ac:chgData name="Ben Jones (Ben Jones)" userId="e6e8a0f3-34fe-4d14-b7ab-3a9f1769fff2" providerId="ADAL" clId="{3261F93D-5AC4-4CA5-BCD6-8A0F1626ED9F}" dt="2025-06-12T03:05:13.132" v="2690"/>
          <ac:picMkLst>
            <pc:docMk/>
            <pc:sldMk cId="3954115330" sldId="272"/>
            <ac:picMk id="7" creationId="{8C9386A6-CC73-A6A2-6C91-67E4902FF938}"/>
          </ac:picMkLst>
        </pc:picChg>
      </pc:sldChg>
      <pc:sldChg chg="addSp modSp mod modTransition modNotesTx">
        <pc:chgData name="Ben Jones (Ben Jones)" userId="e6e8a0f3-34fe-4d14-b7ab-3a9f1769fff2" providerId="ADAL" clId="{3261F93D-5AC4-4CA5-BCD6-8A0F1626ED9F}" dt="2025-06-12T04:31:10.280" v="4245" actId="20577"/>
        <pc:sldMkLst>
          <pc:docMk/>
          <pc:sldMk cId="3561427741" sldId="273"/>
        </pc:sldMkLst>
        <pc:spChg chg="mod">
          <ac:chgData name="Ben Jones (Ben Jones)" userId="e6e8a0f3-34fe-4d14-b7ab-3a9f1769fff2" providerId="ADAL" clId="{3261F93D-5AC4-4CA5-BCD6-8A0F1626ED9F}" dt="2025-06-12T04:04:37.069" v="2839" actId="6549"/>
          <ac:spMkLst>
            <pc:docMk/>
            <pc:sldMk cId="3561427741" sldId="273"/>
            <ac:spMk id="3" creationId="{19927C9F-B595-0DA0-D9E0-072FFA8A4050}"/>
          </ac:spMkLst>
        </pc:spChg>
        <pc:picChg chg="add mod">
          <ac:chgData name="Ben Jones (Ben Jones)" userId="e6e8a0f3-34fe-4d14-b7ab-3a9f1769fff2" providerId="ADAL" clId="{3261F93D-5AC4-4CA5-BCD6-8A0F1626ED9F}" dt="2025-06-12T03:06:54.719" v="2691"/>
          <ac:picMkLst>
            <pc:docMk/>
            <pc:sldMk cId="3561427741" sldId="273"/>
            <ac:picMk id="7" creationId="{BD67142B-121F-4A57-17B7-D68BB5608797}"/>
          </ac:picMkLst>
        </pc:picChg>
      </pc:sldChg>
      <pc:sldChg chg="addSp delSp modSp mod modTransition modAnim modNotesTx">
        <pc:chgData name="Ben Jones (Ben Jones)" userId="e6e8a0f3-34fe-4d14-b7ab-3a9f1769fff2" providerId="ADAL" clId="{3261F93D-5AC4-4CA5-BCD6-8A0F1626ED9F}" dt="2025-06-12T04:59:08.982" v="4379" actId="20577"/>
        <pc:sldMkLst>
          <pc:docMk/>
          <pc:sldMk cId="1196129529" sldId="274"/>
        </pc:sldMkLst>
        <pc:spChg chg="mod">
          <ac:chgData name="Ben Jones (Ben Jones)" userId="e6e8a0f3-34fe-4d14-b7ab-3a9f1769fff2" providerId="ADAL" clId="{3261F93D-5AC4-4CA5-BCD6-8A0F1626ED9F}" dt="2025-06-12T04:51:44.243" v="4263" actId="313"/>
          <ac:spMkLst>
            <pc:docMk/>
            <pc:sldMk cId="1196129529" sldId="274"/>
            <ac:spMk id="2" creationId="{2FD74C20-41B1-1779-C7E1-743DB0FDE34C}"/>
          </ac:spMkLst>
        </pc:spChg>
        <pc:picChg chg="add mod">
          <ac:chgData name="Ben Jones (Ben Jones)" userId="e6e8a0f3-34fe-4d14-b7ab-3a9f1769fff2" providerId="ADAL" clId="{3261F93D-5AC4-4CA5-BCD6-8A0F1626ED9F}" dt="2025-06-12T03:01:52.886" v="2687"/>
          <ac:picMkLst>
            <pc:docMk/>
            <pc:sldMk cId="1196129529" sldId="274"/>
            <ac:picMk id="12" creationId="{CCE84D71-A0D8-E27E-DECB-3C88BEE7A412}"/>
          </ac:picMkLst>
        </pc:picChg>
      </pc:sldChg>
      <pc:sldChg chg="addSp delSp modSp new mod modTransition delAnim modAnim modNotesTx">
        <pc:chgData name="Ben Jones (Ben Jones)" userId="e6e8a0f3-34fe-4d14-b7ab-3a9f1769fff2" providerId="ADAL" clId="{3261F93D-5AC4-4CA5-BCD6-8A0F1626ED9F}" dt="2025-06-12T04:25:16.205" v="3349" actId="20577"/>
        <pc:sldMkLst>
          <pc:docMk/>
          <pc:sldMk cId="2059369792" sldId="275"/>
        </pc:sldMkLst>
        <pc:spChg chg="mod">
          <ac:chgData name="Ben Jones (Ben Jones)" userId="e6e8a0f3-34fe-4d14-b7ab-3a9f1769fff2" providerId="ADAL" clId="{3261F93D-5AC4-4CA5-BCD6-8A0F1626ED9F}" dt="2025-06-12T02:31:10.641" v="2477" actId="20577"/>
          <ac:spMkLst>
            <pc:docMk/>
            <pc:sldMk cId="2059369792" sldId="275"/>
            <ac:spMk id="2" creationId="{04B60A3F-A48E-34E2-F11F-F176A933BACB}"/>
          </ac:spMkLst>
        </pc:spChg>
        <pc:picChg chg="add mod ord">
          <ac:chgData name="Ben Jones (Ben Jones)" userId="e6e8a0f3-34fe-4d14-b7ab-3a9f1769fff2" providerId="ADAL" clId="{3261F93D-5AC4-4CA5-BCD6-8A0F1626ED9F}" dt="2025-06-12T04:01:26.556" v="2834" actId="14826"/>
          <ac:picMkLst>
            <pc:docMk/>
            <pc:sldMk cId="2059369792" sldId="275"/>
            <ac:picMk id="14" creationId="{7FA088E8-306C-0DA3-339E-6AF08D9F9F8C}"/>
          </ac:picMkLst>
        </pc:picChg>
        <pc:picChg chg="add mod">
          <ac:chgData name="Ben Jones (Ben Jones)" userId="e6e8a0f3-34fe-4d14-b7ab-3a9f1769fff2" providerId="ADAL" clId="{3261F93D-5AC4-4CA5-BCD6-8A0F1626ED9F}" dt="2025-06-12T02:59:40.460" v="2685"/>
          <ac:picMkLst>
            <pc:docMk/>
            <pc:sldMk cId="2059369792" sldId="275"/>
            <ac:picMk id="21" creationId="{8DEDC938-0B53-27F8-9916-AD0291AC7502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558D2-C0F6-481A-87A2-C2AB5BC9AF05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C64AC-07DB-4845-8DFB-92D28C4BB4B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1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Welcome to lecture 4</a:t>
            </a:r>
          </a:p>
          <a:p>
            <a:r>
              <a:rPr lang="en-AU" dirty="0"/>
              <a:t>So far we have created a fully functioning </a:t>
            </a:r>
            <a:r>
              <a:rPr lang="en-AU" dirty="0" err="1"/>
              <a:t>LED_light</a:t>
            </a:r>
            <a:r>
              <a:rPr lang="en-AU" dirty="0"/>
              <a:t> Class</a:t>
            </a:r>
          </a:p>
          <a:p>
            <a:r>
              <a:rPr lang="en-AU" dirty="0"/>
              <a:t>And a unit test for that Class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0971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We can keep checking the button has been pressed,</a:t>
            </a:r>
          </a:p>
          <a:p>
            <a:r>
              <a:rPr lang="en-AU" dirty="0"/>
              <a:t>But that is a waste of resources.</a:t>
            </a:r>
          </a:p>
          <a:p>
            <a:r>
              <a:rPr lang="en-AU" dirty="0"/>
              <a:t>So we will implement an interrupt. </a:t>
            </a:r>
          </a:p>
          <a:p>
            <a:r>
              <a:rPr lang="en-AU" dirty="0"/>
              <a:t>An interrupt is when the hardware is constantly listening</a:t>
            </a:r>
          </a:p>
          <a:p>
            <a:r>
              <a:rPr lang="en-AU" dirty="0"/>
              <a:t>for a state change. One that state change it will </a:t>
            </a:r>
          </a:p>
          <a:p>
            <a:r>
              <a:rPr lang="en-AU" dirty="0"/>
              <a:t>Call a handler (method)</a:t>
            </a:r>
          </a:p>
          <a:p>
            <a:r>
              <a:rPr lang="en-AU" dirty="0"/>
              <a:t>In this case the interrupt is waiting for the current to rise</a:t>
            </a:r>
          </a:p>
          <a:p>
            <a:r>
              <a:rPr lang="en-AU" dirty="0"/>
              <a:t>When it does it will call the </a:t>
            </a:r>
            <a:r>
              <a:rPr lang="en-AU" dirty="0" err="1"/>
              <a:t>self.callback</a:t>
            </a:r>
            <a:r>
              <a:rPr lang="en-AU" dirty="0"/>
              <a:t>()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0486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the implementation for the </a:t>
            </a:r>
            <a:r>
              <a:rPr lang="en-AU" dirty="0" err="1"/>
              <a:t>self.callback</a:t>
            </a:r>
            <a:r>
              <a:rPr lang="en-AU" dirty="0"/>
              <a:t>()</a:t>
            </a:r>
          </a:p>
          <a:p>
            <a:r>
              <a:rPr lang="en-AU" dirty="0"/>
              <a:t>We also want to debounce the button.</a:t>
            </a:r>
          </a:p>
          <a:p>
            <a:r>
              <a:rPr lang="en-AU" dirty="0"/>
              <a:t>Button bouncing refers to the noise that happens</a:t>
            </a:r>
          </a:p>
          <a:p>
            <a:r>
              <a:rPr lang="en-AU" dirty="0"/>
              <a:t>when a mechanical button is opening and closing</a:t>
            </a:r>
          </a:p>
          <a:p>
            <a:r>
              <a:rPr lang="en-AU" dirty="0"/>
              <a:t>At the point of contact where is no clean connection</a:t>
            </a:r>
          </a:p>
          <a:p>
            <a:r>
              <a:rPr lang="en-AU" dirty="0"/>
              <a:t>But noise</a:t>
            </a:r>
          </a:p>
          <a:p>
            <a:r>
              <a:rPr lang="en-AU" dirty="0"/>
              <a:t>We want to ignore the noise and only return a state change</a:t>
            </a:r>
          </a:p>
          <a:p>
            <a:r>
              <a:rPr lang="en-AU" dirty="0"/>
              <a:t>when the button has been cleanly pressed for over 200ms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7982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this example as a template write developer documentation</a:t>
            </a:r>
          </a:p>
          <a:p>
            <a:r>
              <a:rPr lang="en-US" dirty="0"/>
              <a:t>For your pedestrian button Class</a:t>
            </a:r>
          </a:p>
          <a:p>
            <a:r>
              <a:rPr lang="en-US" dirty="0"/>
              <a:t>Your documentation should describe the purpose/why</a:t>
            </a:r>
          </a:p>
          <a:p>
            <a:r>
              <a:rPr lang="en-US" dirty="0"/>
              <a:t>not the implementation/how</a:t>
            </a:r>
          </a:p>
          <a:p>
            <a:r>
              <a:rPr lang="en-US" dirty="0"/>
              <a:t>“Set the LED on or off” is good documentation</a:t>
            </a:r>
          </a:p>
          <a:p>
            <a:r>
              <a:rPr lang="en-US" dirty="0"/>
              <a:t>As it describes what the method does</a:t>
            </a:r>
          </a:p>
          <a:p>
            <a:r>
              <a:rPr lang="en-US" dirty="0"/>
              <a:t>Compared to </a:t>
            </a:r>
          </a:p>
          <a:p>
            <a:r>
              <a:rPr lang="en-US" dirty="0"/>
              <a:t>“Set pin high or low” is poor documentation</a:t>
            </a:r>
          </a:p>
          <a:p>
            <a:r>
              <a:rPr lang="en-US" dirty="0"/>
              <a:t>As it just says how it does it and does give any context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57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Lastly your task is to now unit test your button.</a:t>
            </a:r>
          </a:p>
          <a:p>
            <a:r>
              <a:rPr lang="en-AU" dirty="0"/>
              <a:t>Because it is a physical button it does require</a:t>
            </a:r>
          </a:p>
          <a:p>
            <a:r>
              <a:rPr lang="en-AU" dirty="0"/>
              <a:t>some manual intervention to validate the test.</a:t>
            </a:r>
          </a:p>
          <a:p>
            <a:r>
              <a:rPr lang="en-AU" dirty="0"/>
              <a:t>Press pause and design your unit test in v05.py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974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Now we are going to develop a Class for the pedestrian button</a:t>
            </a:r>
          </a:p>
          <a:p>
            <a:r>
              <a:rPr lang="en-AU" dirty="0"/>
              <a:t>This button will initiate the state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6279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Today we will</a:t>
            </a:r>
          </a:p>
          <a:p>
            <a:r>
              <a:rPr lang="en-AU" dirty="0"/>
              <a:t>implement a basic button Class specific for our system</a:t>
            </a:r>
          </a:p>
          <a:p>
            <a:r>
              <a:rPr lang="en-AU" dirty="0"/>
              <a:t>Create an interrupt to listen for a button event</a:t>
            </a:r>
          </a:p>
          <a:p>
            <a:r>
              <a:rPr lang="en-AU" dirty="0"/>
              <a:t>Debounce the button</a:t>
            </a:r>
          </a:p>
          <a:p>
            <a:r>
              <a:rPr lang="en-AU" dirty="0"/>
              <a:t>We will then develop a unit test for our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9081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It is good practice to create new version for each feature.</a:t>
            </a:r>
          </a:p>
          <a:p>
            <a:r>
              <a:rPr lang="en-AU" dirty="0"/>
              <a:t>This documents our development progress</a:t>
            </a:r>
          </a:p>
          <a:p>
            <a:r>
              <a:rPr lang="en-AU" dirty="0"/>
              <a:t>And provides unit tests, that can be easily re-used in the future</a:t>
            </a:r>
          </a:p>
          <a:p>
            <a:r>
              <a:rPr lang="en-AU" dirty="0"/>
              <a:t>Start by creating a v05 .py in </a:t>
            </a:r>
            <a:r>
              <a:rPr lang="en-AU" dirty="0" err="1"/>
              <a:t>py</a:t>
            </a:r>
            <a:r>
              <a:rPr lang="en-AU" dirty="0"/>
              <a:t> scripts where you will</a:t>
            </a:r>
          </a:p>
          <a:p>
            <a:r>
              <a:rPr lang="en-AU" dirty="0"/>
              <a:t>implement your unit test</a:t>
            </a:r>
          </a:p>
          <a:p>
            <a:r>
              <a:rPr lang="en-AU" dirty="0"/>
              <a:t>Then create a pedestrian button .</a:t>
            </a:r>
            <a:r>
              <a:rPr lang="en-AU" dirty="0" err="1"/>
              <a:t>py</a:t>
            </a:r>
            <a:r>
              <a:rPr lang="en-AU" dirty="0"/>
              <a:t> in lib folder</a:t>
            </a:r>
          </a:p>
          <a:p>
            <a:r>
              <a:rPr lang="en-AU" dirty="0"/>
              <a:t>Where you will abstract your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064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the UML for the Class we will develop today</a:t>
            </a:r>
          </a:p>
          <a:p>
            <a:r>
              <a:rPr lang="en-AU" dirty="0"/>
              <a:t>This Class inherits the PIN Super Class</a:t>
            </a:r>
          </a:p>
          <a:p>
            <a:r>
              <a:rPr lang="en-AU" dirty="0"/>
              <a:t>This Class does not have any polymorphism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0746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These are the imports we will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7238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Class initialiser calls the super initialiser of the Super Class</a:t>
            </a:r>
          </a:p>
          <a:p>
            <a:r>
              <a:rPr lang="en-AU" dirty="0"/>
              <a:t>Then stores the attributes as encapsulated variables</a:t>
            </a:r>
          </a:p>
          <a:p>
            <a:r>
              <a:rPr lang="en-AU" dirty="0"/>
              <a:t>The </a:t>
            </a:r>
            <a:r>
              <a:rPr lang="en-AU" dirty="0" err="1"/>
              <a:t>self.button_state</a:t>
            </a:r>
            <a:r>
              <a:rPr lang="en-AU" dirty="0"/>
              <a:t> attribute is a required attribute</a:t>
            </a:r>
          </a:p>
          <a:p>
            <a:r>
              <a:rPr lang="en-AU" dirty="0"/>
              <a:t>for the setters and getters we will develop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9866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Because of our system design this getter is different to</a:t>
            </a:r>
          </a:p>
          <a:p>
            <a:r>
              <a:rPr lang="en-AU" dirty="0"/>
              <a:t>what would normally be implemented for a button.</a:t>
            </a:r>
          </a:p>
          <a:p>
            <a:r>
              <a:rPr lang="en-AU" dirty="0"/>
              <a:t>We are not getting if the button is it currently being pressed,</a:t>
            </a:r>
          </a:p>
          <a:p>
            <a:r>
              <a:rPr lang="en-AU" dirty="0"/>
              <a:t>we are getting has it been pressed which is </a:t>
            </a:r>
          </a:p>
          <a:p>
            <a:r>
              <a:rPr lang="en-AU" dirty="0"/>
              <a:t>held in the state of __</a:t>
            </a:r>
            <a:r>
              <a:rPr lang="en-AU" dirty="0" err="1"/>
              <a:t>predestrian_waiting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8850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Normally a button would not require a setter,</a:t>
            </a:r>
          </a:p>
          <a:p>
            <a:r>
              <a:rPr lang="en-AU" dirty="0"/>
              <a:t>but in our case, we need to reset the __</a:t>
            </a:r>
            <a:r>
              <a:rPr lang="en-AU" dirty="0" err="1"/>
              <a:t>predestrian_waiting</a:t>
            </a:r>
            <a:r>
              <a:rPr lang="en-AU" dirty="0"/>
              <a:t> state</a:t>
            </a:r>
          </a:p>
          <a:p>
            <a:r>
              <a:rPr lang="en-AU" dirty="0"/>
              <a:t>once the pedestrian walk state has ended.</a:t>
            </a:r>
          </a:p>
          <a:p>
            <a:r>
              <a:rPr lang="en-AU" dirty="0"/>
              <a:t>Ready for the next pedestrian.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C64AC-07DB-4845-8DFB-92D28C4BB4B7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491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microsoft.com/office/2007/relationships/hdphoto" Target="../media/hdphoto1.wdp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1496B57-1EF7-88E1-726F-7608520663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E77353F-034F-6F8A-A44E-90AB79E5E6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332627-CD5A-A531-5C0B-18C099FCD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7">
            <a:extLst>
              <a:ext uri="{FF2B5EF4-FFF2-40B4-BE49-F238E27FC236}">
                <a16:creationId xmlns:a16="http://schemas.microsoft.com/office/drawing/2014/main" id="{467E9FF5-48F5-92F9-A66A-7CC99AC8AA42}"/>
              </a:ext>
            </a:extLst>
          </p:cNvPr>
          <p:cNvPicPr>
            <a:picLocks/>
          </p:cNvPicPr>
          <p:nvPr/>
        </p:nvPicPr>
        <p:blipFill>
          <a:blip r:embed="rId3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481839C-F991-9215-67FC-A8F4F557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3B00AD-B727-824C-B709-3B4F2AABDEDD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6000" b="1" dirty="0">
                <a:solidFill>
                  <a:srgbClr val="C00000"/>
                </a:solidFill>
              </a:rPr>
              <a:t>Pi Pico OOP Mini Project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5CC5290-498E-A6C1-725C-0FB523C6CE1B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1" dirty="0"/>
              <a:t>Ben Jones</a:t>
            </a:r>
          </a:p>
          <a:p>
            <a:r>
              <a:rPr lang="en-AU" b="1" dirty="0"/>
              <a:t>Tempe High School</a:t>
            </a:r>
          </a:p>
          <a:p>
            <a:r>
              <a:rPr lang="en-AU" b="1"/>
              <a:t>Lecture 4</a:t>
            </a:r>
            <a:endParaRPr lang="en-AU" b="1" dirty="0"/>
          </a:p>
        </p:txBody>
      </p:sp>
      <p:pic>
        <p:nvPicPr>
          <p:cNvPr id="14" name="Picture 13" descr="A red and black logo&#10;&#10;AI-generated content may be incorrect.">
            <a:extLst>
              <a:ext uri="{FF2B5EF4-FFF2-40B4-BE49-F238E27FC236}">
                <a16:creationId xmlns:a16="http://schemas.microsoft.com/office/drawing/2014/main" id="{0B72450D-38E8-E48A-E5CE-6863F3E51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23" y="0"/>
            <a:ext cx="2196277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98"/>
    </mc:Choice>
    <mc:Fallback xmlns="">
      <p:transition spd="slow" advTm="869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39895-2A06-40DC-FF8F-DE809EE65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E37FF-521C-1B29-E323-AC7353AE0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Interrupt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28046-57AE-2A32-24F6-F698D2B78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Class 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Pedestrian_Button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(Pin):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# Sub Class inherits the Super 'Pin' Class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__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__(self, pin, debug):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…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# Set up interrupt on rising edge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self.irq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(trigger=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Pin.IRQ_RISING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, handler=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self.callback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C9386A6-CC73-A6A2-6C91-67E4902FF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5312466E-9A6C-F4F4-0318-511BCB223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411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13"/>
    </mc:Choice>
    <mc:Fallback xmlns="">
      <p:transition spd="slow" advTm="64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2D2F3-D38F-9C55-2412-8BCAEE272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EB0A4-F3A7-981F-DD85-195F162AC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Interrupt Callback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27C9F-B595-0DA0-D9E0-072FFA8A4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def callback(self, pin):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</a:rPr>
              <a:t>current_time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ticks_ms</a:t>
            </a:r>
            <a:r>
              <a:rPr lang="en-US" dirty="0">
                <a:latin typeface="Consolas" panose="020B0609020204030204" pitchFamily="49" charset="0"/>
              </a:rPr>
              <a:t>()  # Get the current time in milliseconds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</a:rPr>
              <a:t>ticks_diff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current_time</a:t>
            </a:r>
            <a:r>
              <a:rPr lang="en-US" dirty="0">
                <a:latin typeface="Consolas" panose="020B0609020204030204" pitchFamily="49" charset="0"/>
              </a:rPr>
              <a:t>, self.__</a:t>
            </a:r>
            <a:r>
              <a:rPr lang="en-US" dirty="0" err="1">
                <a:latin typeface="Consolas" panose="020B0609020204030204" pitchFamily="49" charset="0"/>
              </a:rPr>
              <a:t>last_pressed</a:t>
            </a:r>
            <a:r>
              <a:rPr lang="en-US" dirty="0">
                <a:latin typeface="Consolas" panose="020B0609020204030204" pitchFamily="49" charset="0"/>
              </a:rPr>
              <a:t>) &gt; 200):  # 200ms debounce delay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self.__</a:t>
            </a:r>
            <a:r>
              <a:rPr lang="en-US" sz="2400" dirty="0" err="1">
                <a:latin typeface="Consolas" panose="020B0609020204030204" pitchFamily="49" charset="0"/>
              </a:rPr>
              <a:t>last_pressed</a:t>
            </a:r>
            <a:r>
              <a:rPr lang="en-US" sz="2400" dirty="0">
                <a:latin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</a:rPr>
              <a:t>current_time</a:t>
            </a:r>
            <a:endParaRPr lang="en-US" sz="2400" dirty="0">
              <a:latin typeface="Consolas" panose="020B0609020204030204" pitchFamily="49" charset="0"/>
            </a:endParaRP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self.__</a:t>
            </a:r>
            <a:r>
              <a:rPr lang="en-US" sz="2400" dirty="0" err="1">
                <a:latin typeface="Consolas" panose="020B0609020204030204" pitchFamily="49" charset="0"/>
              </a:rPr>
              <a:t>pedestrian_waiting</a:t>
            </a:r>
            <a:r>
              <a:rPr lang="en-US" sz="2400" dirty="0">
                <a:latin typeface="Consolas" panose="020B0609020204030204" pitchFamily="49" charset="0"/>
              </a:rPr>
              <a:t> = True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if </a:t>
            </a:r>
            <a:r>
              <a:rPr lang="en-US" sz="2400" dirty="0" err="1">
                <a:latin typeface="Consolas" panose="020B0609020204030204" pitchFamily="49" charset="0"/>
              </a:rPr>
              <a:t>self.__debug</a:t>
            </a:r>
            <a:r>
              <a:rPr lang="en-US" sz="2400" dirty="0">
                <a:latin typeface="Consolas" panose="020B0609020204030204" pitchFamily="49" charset="0"/>
              </a:rPr>
              <a:t>:</a:t>
            </a:r>
          </a:p>
          <a:p>
            <a:pPr marL="1371600" lvl="3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print(</a:t>
            </a:r>
            <a:r>
              <a:rPr lang="en-US" sz="2400" dirty="0" err="1">
                <a:latin typeface="Consolas" panose="020B0609020204030204" pitchFamily="49" charset="0"/>
              </a:rPr>
              <a:t>f"Button</a:t>
            </a:r>
            <a:r>
              <a:rPr lang="en-US" sz="2400" dirty="0">
                <a:latin typeface="Consolas" panose="020B0609020204030204" pitchFamily="49" charset="0"/>
              </a:rPr>
              <a:t> pressed on Pin {</a:t>
            </a:r>
            <a:r>
              <a:rPr lang="en-US" sz="2400" dirty="0" err="1">
                <a:latin typeface="Consolas" panose="020B0609020204030204" pitchFamily="49" charset="0"/>
              </a:rPr>
              <a:t>self.__pin</a:t>
            </a:r>
            <a:r>
              <a:rPr lang="en-US" sz="2400" dirty="0">
                <a:latin typeface="Consolas" panose="020B0609020204030204" pitchFamily="49" charset="0"/>
              </a:rPr>
              <a:t>} at {</a:t>
            </a:r>
            <a:r>
              <a:rPr lang="en-US" sz="2400" dirty="0" err="1">
                <a:latin typeface="Consolas" panose="020B0609020204030204" pitchFamily="49" charset="0"/>
              </a:rPr>
              <a:t>current_time</a:t>
            </a:r>
            <a:r>
              <a:rPr lang="en-US" sz="2400" dirty="0">
                <a:latin typeface="Consolas" panose="020B0609020204030204" pitchFamily="49" charset="0"/>
              </a:rPr>
              <a:t>}</a:t>
            </a:r>
            <a:r>
              <a:rPr lang="en-US" sz="2400" dirty="0" err="1">
                <a:latin typeface="Consolas" panose="020B0609020204030204" pitchFamily="49" charset="0"/>
              </a:rPr>
              <a:t>ms</a:t>
            </a:r>
            <a:r>
              <a:rPr lang="en-US" sz="2400" dirty="0">
                <a:latin typeface="Consolas" panose="020B0609020204030204" pitchFamily="49" charset="0"/>
              </a:rPr>
              <a:t>")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D67142B-121F-4A57-17B7-D68BB5608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95B071C4-9605-B5AE-F4B5-EACB491E4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142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435"/>
    </mc:Choice>
    <mc:Fallback xmlns="">
      <p:transition spd="slow" advTm="91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BE75-BC5E-1ED0-9D87-48994C35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documentation to your Class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78E8B-777B-2B19-43CC-1CE21AF68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Class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Simple Class to turn an LED on or off on a Raspberry Pi Pico.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pin (int): GPIO pin number for the LED.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Example: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led =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(25)  # Onboard LED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(True)      # Turn 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(False)     # Turn off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__</a:t>
            </a:r>
            <a:r>
              <a:rPr lang="en-US" sz="2000" dirty="0" err="1">
                <a:latin typeface="Consolas" panose="020B0609020204030204" pitchFamily="49" charset="0"/>
              </a:rPr>
              <a:t>init</a:t>
            </a:r>
            <a:r>
              <a:rPr lang="en-US" sz="2000" dirty="0">
                <a:latin typeface="Consolas" panose="020B0609020204030204" pitchFamily="49" charset="0"/>
              </a:rPr>
              <a:t>__(self, pin):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from machine import Pin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</a:t>
            </a:r>
            <a:r>
              <a:rPr lang="en-US" sz="2000" dirty="0">
                <a:latin typeface="Consolas" panose="020B0609020204030204" pitchFamily="49" charset="0"/>
              </a:rPr>
              <a:t> = Pin(pin, </a:t>
            </a:r>
            <a:r>
              <a:rPr lang="en-US" sz="2000" dirty="0" err="1">
                <a:latin typeface="Consolas" panose="020B0609020204030204" pitchFamily="49" charset="0"/>
              </a:rPr>
              <a:t>Pin.OUT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set(self, state: bool):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Set the LED on or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    state (bool): True to turn on, False to turn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self.led.value</a:t>
            </a:r>
            <a:r>
              <a:rPr lang="en-US" sz="2000" dirty="0">
                <a:latin typeface="Consolas" panose="020B0609020204030204" pitchFamily="49" charset="0"/>
              </a:rPr>
              <a:t>(1 if state else 0)</a:t>
            </a:r>
            <a:endParaRPr lang="en-AU" sz="2000" dirty="0">
              <a:latin typeface="Consolas" panose="020B0609020204030204" pitchFamily="49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354F0-A2FF-5A4E-236E-2A1421BF78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/>
              <a:t>Class-level docstring</a:t>
            </a:r>
            <a:r>
              <a:rPr lang="en-US" dirty="0"/>
              <a:t>: Briefly describes what the Class represents and lists its attributes and methods.</a:t>
            </a:r>
          </a:p>
          <a:p>
            <a:r>
              <a:rPr lang="en-US" b="1" dirty="0"/>
              <a:t>Constructor docstring</a:t>
            </a:r>
            <a:r>
              <a:rPr lang="en-US" dirty="0"/>
              <a:t>: Explains what parameters are needed to create an instance.</a:t>
            </a:r>
          </a:p>
          <a:p>
            <a:r>
              <a:rPr lang="en-US" b="1" dirty="0"/>
              <a:t>Method docstrings</a:t>
            </a:r>
            <a:r>
              <a:rPr lang="en-US" dirty="0"/>
              <a:t>: Describe what each method does and what parameters it takes.</a:t>
            </a:r>
            <a:endParaRPr lang="en-A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07FE593-9A77-0EA9-D70E-91ACD9A77D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6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85C04C7C-AFDE-4345-350F-3F3059D7A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14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51"/>
    </mc:Choice>
    <mc:Fallback xmlns="">
      <p:transition spd="slow" advTm="29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C6F239-F5E8-6417-880B-0B56CE59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the </a:t>
            </a:r>
            <a:r>
              <a:rPr lang="en-US" dirty="0" err="1"/>
              <a:t>Pedestrian_Button</a:t>
            </a:r>
            <a:r>
              <a:rPr lang="en-US" dirty="0"/>
              <a:t> Class</a:t>
            </a:r>
            <a:endParaRPr lang="en-AU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D1847C-4AD3-1D2C-43B8-828394D9F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Your unit test should test all methods, where possible, because it involves a physical button you should design a manual test.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Pause the video, design your unit test.</a:t>
            </a:r>
          </a:p>
          <a:p>
            <a:pPr marL="0" indent="0">
              <a:buNone/>
            </a:pPr>
            <a:endParaRPr lang="en-AU" b="1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8CAA2277-6247-6930-98C6-295500056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9A7863A6-7DB7-D9BC-5F4D-9F254B39F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82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30"/>
    </mc:Choice>
    <mc:Fallback xmlns="">
      <p:transition spd="slow" advTm="18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</a:t>
            </a:r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83EA432C-7391-32C6-2B0A-4E90262D07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27"/>
    </mc:Choice>
    <mc:Fallback xmlns="">
      <p:transition spd="slow" advTm="14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179642-EA8A-3ADF-9E0E-56E7F6E9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B453A-CD21-CEA9-19F5-A9097CDD2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 basic button Class</a:t>
            </a:r>
          </a:p>
          <a:p>
            <a:r>
              <a:rPr lang="en-US" dirty="0"/>
              <a:t>Create an interrupt and debounce the button</a:t>
            </a:r>
          </a:p>
          <a:p>
            <a:r>
              <a:rPr lang="en-US" dirty="0"/>
              <a:t>Unit test the pedestrian button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CBA30742-40A2-5104-AE24-5236F4DB2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3501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11"/>
    </mc:Choice>
    <mc:Fallback xmlns="">
      <p:transition spd="slow" advTm="11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E19FFB-3D8F-DB03-B38B-27FE43EC0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files</a:t>
            </a:r>
            <a:endParaRPr lang="en-A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00FA594-97CE-8BD3-D0B0-58075BCDE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v05.py in project\</a:t>
            </a:r>
            <a:r>
              <a:rPr lang="en-US" dirty="0" err="1"/>
              <a:t>py_scripts</a:t>
            </a:r>
            <a:r>
              <a:rPr lang="en-US" dirty="0"/>
              <a:t>\</a:t>
            </a:r>
          </a:p>
          <a:p>
            <a:r>
              <a:rPr lang="en-US"/>
              <a:t>pedestrian</a:t>
            </a:r>
            <a:r>
              <a:rPr lang="en-US" dirty="0"/>
              <a:t>_button.py in project\lib\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4946D7-D489-5D8A-F199-89C94DED18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9418" y="783235"/>
            <a:ext cx="4974783" cy="5291530"/>
          </a:xfrm>
          <a:prstGeom prst="rect">
            <a:avLst/>
          </a:prstGeom>
        </p:spPr>
      </p:pic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D0B0E923-6F47-C42C-2531-DD4E9611E1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2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3C46EEBA-0011-F1AE-3683-389FECEA6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99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46"/>
    </mc:Choice>
    <mc:Fallback xmlns="">
      <p:transition spd="slow" advTm="26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60A3F-A48E-34E2-F11F-F176A933B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UML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FA088E8-306C-0DA3-339E-6AF08D9F9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3101" y="1271287"/>
            <a:ext cx="3572374" cy="4305901"/>
          </a:xfr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8DEDC938-0B53-27F8-9916-AD0291AC7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5936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76"/>
    </mc:Choice>
    <mc:Fallback xmlns="">
      <p:transition spd="slow" advTm="31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C040-0011-B132-BBB4-963A422B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Imports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F6715-B6F1-BE80-23EB-752BDCA18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from machine import Pin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from time import </a:t>
            </a:r>
            <a:r>
              <a:rPr lang="en-GB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ticks_ms</a:t>
            </a:r>
            <a:r>
              <a:rPr lang="en-GB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ticks_diff</a:t>
            </a:r>
            <a:endParaRPr lang="en-AU" sz="2400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9CCD4525-6D95-B00C-5F21-66237028BC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37BC4235-FACD-E06D-B69D-4A0998919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82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17"/>
    </mc:Choice>
    <mc:Fallback xmlns="">
      <p:transition spd="slow" advTm="54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D23FF-5B07-7487-361B-81DEF1E7F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74C20-41B1-1779-C7E1-743DB0FDE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Class Initialiser &amp;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B0C28-707C-22FC-8646-0D0488285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Class </a:t>
            </a: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Pedestrian_Button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(Pin):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# Sub Class inherits the Super 'Pin' Class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__</a:t>
            </a:r>
            <a:r>
              <a:rPr lang="en-AU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init</a:t>
            </a:r>
            <a:r>
              <a:rPr lang="en-AU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__(self, pin, debug):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super().__</a:t>
            </a: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init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__(pin, Pin.IN, </a:t>
            </a: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Pin.PULL_DOWN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self.__debug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debug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self.__pin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pin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</a:t>
            </a: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last_pressed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0  # Track the last time the button was pressed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</a:t>
            </a: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pedestrian_waiting</a:t>
            </a:r>
            <a:r>
              <a:rPr lang="en-AU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False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self.button_state</a:t>
            </a:r>
            <a:endParaRPr lang="en-AU" sz="2400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CE84D71-A0D8-E27E-DECB-3C88BEE7A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4E54D63E-4764-74CD-157C-E1D95C183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12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96"/>
    </mc:Choice>
    <mc:Fallback xmlns="">
      <p:transition spd="slow" advTm="58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CA580-6DB2-1C92-7C3E-A0CB992EA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534D5-B2A0-9E61-585C-4CC06EA10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“Getter”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8DF3B-9ABB-07C7-805D-34BABB6E0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@property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button_state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(self):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self.__debug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print(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f"Button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connected to Pin {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self.__pin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} is {'WAITING' if self.__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pedestrian_waiting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else 'NOT WAITING'}")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return self.__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pedestrian_waiting</a:t>
            </a:r>
            <a:endParaRPr lang="en-AU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54CCF46-8499-2F88-0D08-7AC15CB5AE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406DD614-12AE-BB2A-7CD7-049FAF278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49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18"/>
    </mc:Choice>
    <mc:Fallback xmlns="">
      <p:transition spd="slow" advTm="47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D54EE-9F1F-013F-4DE1-F9BA89A8F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7B6A9-C82E-2DD9-7DB3-45D6EA88C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Pedestrian_Button</a:t>
            </a:r>
            <a:r>
              <a:rPr lang="en-AU" dirty="0"/>
              <a:t> “Setter”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A9FFB-5055-BFCD-164D-DE40409E9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@button_state.setter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button_state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(self, value):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pedestrian_waiting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value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self.__debug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print(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f"Button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state on Pin {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self.__pin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} set to {value}")</a:t>
            </a:r>
            <a:endParaRPr lang="en-AU" sz="2400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443E4F4-0324-A46B-237C-99C4CDF56D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BEEE64A3-3EB1-E7AA-A54D-0847AA891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525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16"/>
    </mc:Choice>
    <mc:Fallback xmlns="">
      <p:transition spd="slow" advTm="55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1248</Words>
  <Application>Microsoft Office PowerPoint</Application>
  <PresentationFormat>Widescreen</PresentationFormat>
  <Paragraphs>165</Paragraphs>
  <Slides>13</Slides>
  <Notes>13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Consolas</vt:lpstr>
      <vt:lpstr>Office Theme</vt:lpstr>
      <vt:lpstr>PowerPoint Presentation</vt:lpstr>
      <vt:lpstr>Simple Open Loop Control System</vt:lpstr>
      <vt:lpstr>Today</vt:lpstr>
      <vt:lpstr>Create new files</vt:lpstr>
      <vt:lpstr>UML</vt:lpstr>
      <vt:lpstr>Pedestrian_Button Imports</vt:lpstr>
      <vt:lpstr>Pedestrian_Button Class Initialiser &amp; Attributes</vt:lpstr>
      <vt:lpstr>Pedestrian_Button “Getter”</vt:lpstr>
      <vt:lpstr>Pedestrian_Button “Setter”</vt:lpstr>
      <vt:lpstr>Pedestrian_Button Interrupt</vt:lpstr>
      <vt:lpstr>Pedestrian_Button Interrupt Callback Method</vt:lpstr>
      <vt:lpstr>Add documentation to your Class</vt:lpstr>
      <vt:lpstr>Unit Test the Pedestrian_Button Class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3</cp:revision>
  <dcterms:created xsi:type="dcterms:W3CDTF">2025-06-09T22:31:47Z</dcterms:created>
  <dcterms:modified xsi:type="dcterms:W3CDTF">2025-06-14T11:09:43Z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